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DungGeunMo"/>
      <p:regular r:id="rId18"/>
    </p:embeddedFont>
    <p:embeddedFont>
      <p:font typeface="Pretendard Regular"/>
      <p:regular r:id="rId19"/>
    </p:embeddedFont>
    <p:embeddedFont>
      <p:font typeface="Pretendard Light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.fntdata" Type="http://schemas.openxmlformats.org/officeDocument/2006/relationships/font"/><Relationship Id="rId19" Target="fonts/font2.fntdata" Type="http://schemas.openxmlformats.org/officeDocument/2006/relationships/font"/><Relationship Id="rId2" Target="presProps.xml" Type="http://schemas.openxmlformats.org/officeDocument/2006/relationships/presProps"/><Relationship Id="rId20" Target="fonts/font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44.png" Type="http://schemas.openxmlformats.org/officeDocument/2006/relationships/image"/><Relationship Id="rId12" Target="../media/image45.png" Type="http://schemas.openxmlformats.org/officeDocument/2006/relationships/image"/><Relationship Id="rId2" Target="../media/image17.png" Type="http://schemas.openxmlformats.org/officeDocument/2006/relationships/image"/><Relationship Id="rId3" Target="../media/image32.png" Type="http://schemas.openxmlformats.org/officeDocument/2006/relationships/image"/><Relationship Id="rId4" Target="../media/image12.png" Type="http://schemas.openxmlformats.org/officeDocument/2006/relationships/image"/><Relationship Id="rId5" Target="../media/image33.png" Type="http://schemas.openxmlformats.org/officeDocument/2006/relationships/image"/><Relationship Id="rId6" Target="../media/image15.png" Type="http://schemas.openxmlformats.org/officeDocument/2006/relationships/image"/><Relationship Id="rId7" Target="../media/image14.png" Type="http://schemas.openxmlformats.org/officeDocument/2006/relationships/image"/><Relationship Id="rId8" Target="../media/image5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2" Target="../media/image17.png" Type="http://schemas.openxmlformats.org/officeDocument/2006/relationships/image"/><Relationship Id="rId3" Target="../media/image46.png" Type="http://schemas.openxmlformats.org/officeDocument/2006/relationships/image"/><Relationship Id="rId4" Target="../media/image12.png" Type="http://schemas.openxmlformats.org/officeDocument/2006/relationships/image"/><Relationship Id="rId5" Target="../media/image47.png" Type="http://schemas.openxmlformats.org/officeDocument/2006/relationships/image"/><Relationship Id="rId6" Target="../media/image13.png" Type="http://schemas.openxmlformats.org/officeDocument/2006/relationships/image"/><Relationship Id="rId7" Target="../media/image5.png" Type="http://schemas.openxmlformats.org/officeDocument/2006/relationships/image"/><Relationship Id="rId8" Target="../media/image8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46.png" Type="http://schemas.openxmlformats.org/officeDocument/2006/relationships/image"/><Relationship Id="rId4" Target="../media/image12.png" Type="http://schemas.openxmlformats.org/officeDocument/2006/relationships/image"/><Relationship Id="rId5" Target="../media/image47.png" Type="http://schemas.openxmlformats.org/officeDocument/2006/relationships/image"/><Relationship Id="rId6" Target="../media/image13.png" Type="http://schemas.openxmlformats.org/officeDocument/2006/relationships/image"/><Relationship Id="rId7" Target="../media/image5.png" Type="http://schemas.openxmlformats.org/officeDocument/2006/relationships/image"/><Relationship Id="rId8" Target="../media/image8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5.png" Type="http://schemas.openxmlformats.org/officeDocument/2006/relationships/image"/><Relationship Id="rId8" Target="../media/image8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8.png" Type="http://schemas.openxmlformats.org/officeDocument/2006/relationships/image"/><Relationship Id="rId12" Target="../media/image14.png" Type="http://schemas.openxmlformats.org/officeDocument/2006/relationships/image"/><Relationship Id="rId13" Target="../media/image20.png" Type="http://schemas.openxmlformats.org/officeDocument/2006/relationships/image"/><Relationship Id="rId14" Target="../media/image21.png" Type="http://schemas.openxmlformats.org/officeDocument/2006/relationships/image"/><Relationship Id="rId15" Target="../media/image22.png" Type="http://schemas.openxmlformats.org/officeDocument/2006/relationships/image"/><Relationship Id="rId16" Target="../media/image23.png" Type="http://schemas.openxmlformats.org/officeDocument/2006/relationships/image"/><Relationship Id="rId2" Target="../media/image17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8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3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13.png" Type="http://schemas.openxmlformats.org/officeDocument/2006/relationships/image"/><Relationship Id="rId12" Target="../media/image27.png" Type="http://schemas.openxmlformats.org/officeDocument/2006/relationships/image"/><Relationship Id="rId13" Target="../media/image28.png" Type="http://schemas.openxmlformats.org/officeDocument/2006/relationships/image"/><Relationship Id="rId14" Target="../media/image14.png" Type="http://schemas.openxmlformats.org/officeDocument/2006/relationships/image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24.png" Type="http://schemas.openxmlformats.org/officeDocument/2006/relationships/image"/><Relationship Id="rId6" Target="../media/image16.png" Type="http://schemas.openxmlformats.org/officeDocument/2006/relationships/image"/><Relationship Id="rId7" Target="../media/image5.png" Type="http://schemas.openxmlformats.org/officeDocument/2006/relationships/image"/><Relationship Id="rId8" Target="../media/image8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png" Type="http://schemas.openxmlformats.org/officeDocument/2006/relationships/image"/><Relationship Id="rId12" Target="../media/image31.png" Type="http://schemas.openxmlformats.org/officeDocument/2006/relationships/image"/><Relationship Id="rId2" Target="../media/image17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6.png" Type="http://schemas.openxmlformats.org/officeDocument/2006/relationships/image"/><Relationship Id="rId6" Target="../media/image13.png" Type="http://schemas.openxmlformats.org/officeDocument/2006/relationships/image"/><Relationship Id="rId7" Target="../media/image19.png" Type="http://schemas.openxmlformats.org/officeDocument/2006/relationships/image"/><Relationship Id="rId8" Target="../media/image5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32.png" Type="http://schemas.openxmlformats.org/officeDocument/2006/relationships/image"/><Relationship Id="rId4" Target="../media/image12.png" Type="http://schemas.openxmlformats.org/officeDocument/2006/relationships/image"/><Relationship Id="rId5" Target="../media/image33.png" Type="http://schemas.openxmlformats.org/officeDocument/2006/relationships/image"/><Relationship Id="rId6" Target="../media/image5.png" Type="http://schemas.openxmlformats.org/officeDocument/2006/relationships/image"/><Relationship Id="rId7" Target="../media/image8.pn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7.png" Type="http://schemas.openxmlformats.org/officeDocument/2006/relationships/image"/><Relationship Id="rId2" Target="../media/image17.png" Type="http://schemas.openxmlformats.org/officeDocument/2006/relationships/image"/><Relationship Id="rId3" Target="../media/image32.png" Type="http://schemas.openxmlformats.org/officeDocument/2006/relationships/image"/><Relationship Id="rId4" Target="../media/image12.png" Type="http://schemas.openxmlformats.org/officeDocument/2006/relationships/image"/><Relationship Id="rId5" Target="../media/image33.png" Type="http://schemas.openxmlformats.org/officeDocument/2006/relationships/image"/><Relationship Id="rId6" Target="../media/image36.png" Type="http://schemas.openxmlformats.org/officeDocument/2006/relationships/image"/><Relationship Id="rId7" Target="../media/image14.png" Type="http://schemas.openxmlformats.org/officeDocument/2006/relationships/image"/><Relationship Id="rId8" Target="../media/image5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png" Type="http://schemas.openxmlformats.org/officeDocument/2006/relationships/image"/><Relationship Id="rId12" Target="../media/image40.png" Type="http://schemas.openxmlformats.org/officeDocument/2006/relationships/image"/><Relationship Id="rId13" Target="../media/image41.png" Type="http://schemas.openxmlformats.org/officeDocument/2006/relationships/image"/><Relationship Id="rId2" Target="../media/image17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6.png" Type="http://schemas.openxmlformats.org/officeDocument/2006/relationships/image"/><Relationship Id="rId6" Target="../media/image13.png" Type="http://schemas.openxmlformats.org/officeDocument/2006/relationships/image"/><Relationship Id="rId7" Target="../media/image19.png" Type="http://schemas.openxmlformats.org/officeDocument/2006/relationships/image"/><Relationship Id="rId8" Target="../media/image5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42.png" Type="http://schemas.openxmlformats.org/officeDocument/2006/relationships/image"/><Relationship Id="rId12" Target="../media/image43.png" Type="http://schemas.openxmlformats.org/officeDocument/2006/relationships/image"/><Relationship Id="rId2" Target="../media/image17.png" Type="http://schemas.openxmlformats.org/officeDocument/2006/relationships/image"/><Relationship Id="rId3" Target="../media/image32.png" Type="http://schemas.openxmlformats.org/officeDocument/2006/relationships/image"/><Relationship Id="rId4" Target="../media/image12.png" Type="http://schemas.openxmlformats.org/officeDocument/2006/relationships/image"/><Relationship Id="rId5" Target="../media/image33.png" Type="http://schemas.openxmlformats.org/officeDocument/2006/relationships/image"/><Relationship Id="rId6" Target="../media/image15.png" Type="http://schemas.openxmlformats.org/officeDocument/2006/relationships/image"/><Relationship Id="rId7" Target="../media/image14.png" Type="http://schemas.openxmlformats.org/officeDocument/2006/relationships/image"/><Relationship Id="rId8" Target="../media/image5.pn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800100"/>
            <a:ext cx="18288000" cy="9486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79400" y="-342900"/>
            <a:ext cx="18999200" cy="1155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749800" y="4749800"/>
            <a:ext cx="10312400" cy="800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458700" y="4724400"/>
            <a:ext cx="4813300" cy="18923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304800"/>
            <a:ext cx="190500" cy="190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005300" y="304800"/>
            <a:ext cx="190500" cy="190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513300" y="304800"/>
            <a:ext cx="190500" cy="190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120000">
            <a:off x="15532100" y="6375400"/>
            <a:ext cx="571500" cy="647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3517900" y="393700"/>
            <a:ext cx="292100" cy="127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54000" y="254000"/>
            <a:ext cx="4064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54000" y="393700"/>
            <a:ext cx="406400" cy="25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54000" y="520700"/>
            <a:ext cx="406400" cy="25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>
            <a:alphaModFix amt="46000"/>
          </a:blip>
          <a:stretch>
            <a:fillRect/>
          </a:stretch>
        </p:blipFill>
        <p:spPr>
          <a:xfrm rot="0">
            <a:off x="7505700" y="6604000"/>
            <a:ext cx="9499600" cy="36830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320800" y="2590800"/>
            <a:ext cx="17195800" cy="176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9900" b="false" i="false" u="none" strike="noStrike">
                <a:solidFill>
                  <a:srgbClr val="FFFFFF"/>
                </a:solidFill>
                <a:latin typeface="DungGeunMo"/>
              </a:rPr>
              <a:t>{</a:t>
            </a:r>
            <a:r>
              <a:rPr lang="ko-KR" sz="9900" b="false" i="false" u="none" strike="noStrike">
                <a:solidFill>
                  <a:srgbClr val="FFFFFF"/>
                </a:solidFill>
                <a:ea typeface="DungGeunMo"/>
              </a:rPr>
              <a:t>전국</a:t>
            </a:r>
            <a:r>
              <a:rPr lang="en-US" sz="9900" b="false" i="false" u="none" strike="noStrike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9900" b="false" i="false" u="none" strike="noStrike">
                <a:solidFill>
                  <a:srgbClr val="FFFFFF"/>
                </a:solidFill>
                <a:ea typeface="DungGeunMo"/>
              </a:rPr>
              <a:t>자동차</a:t>
            </a:r>
            <a:r>
              <a:rPr lang="en-US" sz="9900" b="false" i="false" u="none" strike="noStrike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9900" b="false" i="false" u="none" strike="noStrike">
                <a:solidFill>
                  <a:srgbClr val="FFFFFF"/>
                </a:solidFill>
                <a:ea typeface="DungGeunMo"/>
              </a:rPr>
              <a:t>등록</a:t>
            </a:r>
            <a:r>
              <a:rPr lang="en-US" sz="9900" b="false" i="false" u="none" strike="noStrike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9900" b="false" i="false" u="none" strike="noStrike">
                <a:solidFill>
                  <a:srgbClr val="FFFFFF"/>
                </a:solidFill>
                <a:ea typeface="DungGeunMo"/>
              </a:rPr>
              <a:t>현황</a:t>
            </a:r>
            <a:r>
              <a:rPr lang="en-US" sz="9900" b="false" i="false" u="none" strike="noStrike">
                <a:solidFill>
                  <a:srgbClr val="FFFFFF"/>
                </a:solidFill>
                <a:latin typeface="DungGeunMo"/>
              </a:rPr>
              <a:t>}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46200" y="4610100"/>
            <a:ext cx="16649700" cy="199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1200" b="false" i="false" u="none" strike="noStrike">
                <a:solidFill>
                  <a:srgbClr val="FFFFFF"/>
                </a:solidFill>
                <a:latin typeface="DungGeunMo"/>
              </a:rPr>
              <a:t>  1</a:t>
            </a:r>
            <a:r>
              <a:rPr lang="ko-KR" sz="11200" b="false" i="false" u="none" strike="noStrike">
                <a:solidFill>
                  <a:srgbClr val="FFFFFF"/>
                </a:solidFill>
                <a:ea typeface="DungGeunMo"/>
              </a:rPr>
              <a:t>차</a:t>
            </a:r>
            <a:r>
              <a:rPr lang="en-US" sz="11200" b="false" i="false" u="none" strike="noStrike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11200" b="false" i="false" u="none" strike="noStrike">
                <a:solidFill>
                  <a:srgbClr val="FFFFFF"/>
                </a:solidFill>
                <a:ea typeface="DungGeunMo"/>
              </a:rPr>
              <a:t>프로젝트</a:t>
            </a:r>
            <a:r>
              <a:rPr lang="en-US" sz="11200" b="false" i="false" u="none" strike="noStrike">
                <a:solidFill>
                  <a:srgbClr val="FFFFFF"/>
                </a:solidFill>
                <a:latin typeface="DungGeunMo"/>
              </a:rPr>
              <a:t>  </a:t>
            </a:r>
            <a:r>
              <a:rPr lang="ko-KR" sz="11200" b="false" i="false" u="none" strike="noStrike">
                <a:solidFill>
                  <a:srgbClr val="3AFF17"/>
                </a:solidFill>
                <a:ea typeface="DungGeunMo"/>
              </a:rPr>
              <a:t>설명</a:t>
            </a:r>
            <a:r>
              <a:rPr lang="ko-KR" sz="11200" b="false" i="false" u="none" strike="noStrike">
                <a:solidFill>
                  <a:srgbClr val="68F350"/>
                </a:solidFill>
                <a:ea typeface="DungGeunMo"/>
              </a:rPr>
              <a:t>서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04900" y="228600"/>
            <a:ext cx="2197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en-US" sz="1800" b="false" i="false" u="none" strike="noStrike" spc="100">
                <a:solidFill>
                  <a:srgbClr val="FFFFFF"/>
                </a:solidFill>
                <a:latin typeface="Pretendard Regular"/>
              </a:rPr>
              <a:t>SKN AI 12</a:t>
            </a:r>
            <a:r>
              <a:rPr lang="ko-KR" sz="1800" b="false" i="false" u="none" strike="noStrike" spc="100">
                <a:solidFill>
                  <a:srgbClr val="FFFFFF"/>
                </a:solidFill>
                <a:ea typeface="Pretendard Regular"/>
              </a:rPr>
              <a:t>기</a:t>
            </a:r>
            <a:r>
              <a:rPr lang="en-US" sz="1800" b="false" i="false" u="none" strike="noStrike" spc="100">
                <a:solidFill>
                  <a:srgbClr val="FFFFFF"/>
                </a:solidFill>
                <a:latin typeface="Pretendard Regular"/>
              </a:rPr>
              <a:t> 3</a:t>
            </a:r>
            <a:r>
              <a:rPr lang="ko-KR" sz="1800" b="false" i="false" u="none" strike="noStrike" spc="100">
                <a:solidFill>
                  <a:srgbClr val="FFFFFF"/>
                </a:solidFill>
                <a:ea typeface="Pretendard Regular"/>
              </a:rPr>
              <a:t>조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644900" y="241300"/>
            <a:ext cx="38862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ko-KR" sz="1800" b="false" i="false" u="none" strike="noStrike" spc="300">
                <a:solidFill>
                  <a:srgbClr val="FFFFFF"/>
                </a:solidFill>
                <a:ea typeface="Pretendard Regular"/>
              </a:rPr>
              <a:t>김승학</a:t>
            </a:r>
            <a:r>
              <a:rPr lang="en-US" sz="1800" b="false" i="false" u="none" strike="noStrike" spc="300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1800" b="false" i="false" u="none" strike="noStrike" spc="300">
                <a:solidFill>
                  <a:srgbClr val="FFFFFF"/>
                </a:solidFill>
                <a:ea typeface="Pretendard Regular"/>
              </a:rPr>
              <a:t>허한결</a:t>
            </a:r>
            <a:r>
              <a:rPr lang="en-US" sz="1800" b="false" i="false" u="none" strike="noStrike" spc="300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1800" b="false" i="false" u="none" strike="noStrike" spc="300">
                <a:solidFill>
                  <a:srgbClr val="FFFFFF"/>
                </a:solidFill>
                <a:ea typeface="Pretendard Regular"/>
              </a:rPr>
              <a:t>윤</a:t>
            </a:r>
            <a:r>
              <a:rPr lang="en-US" sz="1800" b="false" i="false" u="none" strike="noStrike" spc="3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 spc="300">
                <a:solidFill>
                  <a:srgbClr val="FFFFFF"/>
                </a:solidFill>
                <a:ea typeface="Pretendard Regular"/>
              </a:rPr>
              <a:t>권</a:t>
            </a:r>
            <a:r>
              <a:rPr lang="en-US" sz="1800" b="false" i="false" u="none" strike="noStrike" spc="300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1800" b="false" i="false" u="none" strike="noStrike" spc="300">
                <a:solidFill>
                  <a:srgbClr val="FFFFFF"/>
                </a:solidFill>
                <a:ea typeface="Pretendard Regular"/>
              </a:rPr>
              <a:t>오진우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46200" y="2095500"/>
            <a:ext cx="170180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 spc="400">
                <a:solidFill>
                  <a:srgbClr val="68F350"/>
                </a:solidFill>
                <a:latin typeface="DungGeunMo"/>
              </a:rPr>
              <a:t>*/ attention /*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47800" y="7112000"/>
            <a:ext cx="110744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 spc="400">
                <a:solidFill>
                  <a:srgbClr val="3AFF17"/>
                </a:solidFill>
                <a:latin typeface="DungGeunMo"/>
              </a:rPr>
              <a:t># data Type = Mail / phone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 spc="400">
                <a:solidFill>
                  <a:srgbClr val="FFFFFF"/>
                </a:solidFill>
                <a:latin typeface="DungGeunMo"/>
              </a:rPr>
              <a:t>name = team3_name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 spc="400">
                <a:solidFill>
                  <a:srgbClr val="FFFFFF"/>
                </a:solidFill>
                <a:latin typeface="DungGeunMo"/>
              </a:rPr>
              <a:t>print(name)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 spc="400">
                <a:solidFill>
                  <a:srgbClr val="3AFF17"/>
                </a:solidFill>
                <a:latin typeface="DungGeunMo"/>
              </a:rPr>
              <a:t>// </a:t>
            </a:r>
            <a:r>
              <a:rPr lang="ko-KR" sz="3000" b="false" i="false" u="none" strike="noStrike" spc="400">
                <a:solidFill>
                  <a:srgbClr val="3AFF17"/>
                </a:solidFill>
                <a:ea typeface="DungGeunMo"/>
              </a:rPr>
              <a:t>김승학</a:t>
            </a:r>
            <a:r>
              <a:rPr lang="en-US" sz="3000" b="false" i="false" u="none" strike="noStrike" spc="400">
                <a:solidFill>
                  <a:srgbClr val="3AFF17"/>
                </a:solidFill>
                <a:latin typeface="DungGeunMo"/>
              </a:rPr>
              <a:t>, </a:t>
            </a:r>
            <a:r>
              <a:rPr lang="ko-KR" sz="3000" b="false" i="false" u="none" strike="noStrike" spc="400">
                <a:solidFill>
                  <a:srgbClr val="3AFF17"/>
                </a:solidFill>
                <a:ea typeface="DungGeunMo"/>
              </a:rPr>
              <a:t>허한결</a:t>
            </a:r>
            <a:r>
              <a:rPr lang="en-US" sz="3000" b="false" i="false" u="none" strike="noStrike" spc="400">
                <a:solidFill>
                  <a:srgbClr val="3AFF17"/>
                </a:solidFill>
                <a:latin typeface="DungGeunMo"/>
              </a:rPr>
              <a:t>, </a:t>
            </a:r>
            <a:r>
              <a:rPr lang="ko-KR" sz="3000" b="false" i="false" u="none" strike="noStrike" spc="400">
                <a:solidFill>
                  <a:srgbClr val="3AFF17"/>
                </a:solidFill>
                <a:ea typeface="DungGeunMo"/>
              </a:rPr>
              <a:t>윤</a:t>
            </a:r>
            <a:r>
              <a:rPr lang="en-US" sz="3000" b="false" i="false" u="none" strike="noStrike" spc="400">
                <a:solidFill>
                  <a:srgbClr val="3AFF17"/>
                </a:solidFill>
                <a:latin typeface="DungGeunMo"/>
              </a:rPr>
              <a:t> </a:t>
            </a:r>
            <a:r>
              <a:rPr lang="ko-KR" sz="3000" b="false" i="false" u="none" strike="noStrike" spc="400">
                <a:solidFill>
                  <a:srgbClr val="3AFF17"/>
                </a:solidFill>
                <a:ea typeface="DungGeunMo"/>
              </a:rPr>
              <a:t>권</a:t>
            </a:r>
            <a:r>
              <a:rPr lang="en-US" sz="3000" b="false" i="false" u="none" strike="noStrike" spc="400">
                <a:solidFill>
                  <a:srgbClr val="3AFF17"/>
                </a:solidFill>
                <a:latin typeface="DungGeunMo"/>
              </a:rPr>
              <a:t>, </a:t>
            </a:r>
            <a:r>
              <a:rPr lang="ko-KR" sz="3000" b="false" i="false" u="none" strike="noStrike" spc="400">
                <a:solidFill>
                  <a:srgbClr val="3AFF17"/>
                </a:solidFill>
                <a:ea typeface="DungGeunMo"/>
              </a:rPr>
              <a:t>오진우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966700" y="8661400"/>
            <a:ext cx="43815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2050"/>
              </a:lnSpc>
            </a:pPr>
            <a:r>
              <a:rPr lang="en-US" sz="3200" b="false" i="false" u="none" strike="noStrike" spc="200">
                <a:solidFill>
                  <a:srgbClr val="FFFFFF"/>
                </a:solidFill>
                <a:latin typeface="DungGeunMo"/>
              </a:rPr>
              <a:t>SKN AI 12</a:t>
            </a:r>
            <a:r>
              <a:rPr lang="ko-KR" sz="3200" b="false" i="false" u="none" strike="noStrike" spc="200">
                <a:solidFill>
                  <a:srgbClr val="FFFFFF"/>
                </a:solidFill>
                <a:ea typeface="DungGeunMo"/>
              </a:rPr>
              <a:t>기</a:t>
            </a:r>
            <a:r>
              <a:rPr lang="en-US" sz="3200" b="false" i="false" u="none" strike="noStrike" spc="200">
                <a:solidFill>
                  <a:srgbClr val="FFFFFF"/>
                </a:solidFill>
                <a:latin typeface="DungGeunMo"/>
              </a:rPr>
              <a:t> 3</a:t>
            </a:r>
            <a:r>
              <a:rPr lang="ko-KR" sz="3200" b="false" i="false" u="none" strike="noStrike" spc="200">
                <a:solidFill>
                  <a:srgbClr val="FFFFFF"/>
                </a:solidFill>
                <a:ea typeface="DungGeunMo"/>
              </a:rPr>
              <a:t>조</a:t>
            </a:r>
          </a:p>
        </p:txBody>
      </p:sp>
      <p:grpSp>
        <p:nvGrpSpPr>
          <p:cNvPr name="Group 24" id="24"/>
          <p:cNvGrpSpPr/>
          <p:nvPr/>
        </p:nvGrpSpPr>
        <p:grpSpPr>
          <a:xfrm>
            <a:off x="-254000000" y="2147483647"/>
            <a:ext cx="2147483647" cy="2147483647"/>
          </a:xfrm>
        </p:grpSpPr>
      </p:grpSp>
      <p:sp>
        <p:nvSpPr>
          <p:cNvPr name="TextBox 25" id="25"/>
          <p:cNvSpPr txBox="true"/>
          <p:nvPr/>
        </p:nvSpPr>
        <p:spPr>
          <a:xfrm rot="0">
            <a:off x="-63500" y="2667000"/>
            <a:ext cx="6223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0509"/>
              </a:lnSpc>
            </a:pPr>
            <a:r>
              <a:rPr lang="en-US" sz="2200" b="false" i="false" u="none" strike="noStrike" spc="-100">
                <a:solidFill>
                  <a:srgbClr val="FFFFFF"/>
                </a:solidFill>
                <a:latin typeface="DungGeunMo"/>
              </a:rPr>
              <a:t>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-76200" y="3898900"/>
            <a:ext cx="635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0509"/>
              </a:lnSpc>
            </a:pPr>
            <a:r>
              <a:rPr lang="en-US" sz="2200" b="false" i="false" u="none" strike="noStrike" spc="-100">
                <a:solidFill>
                  <a:srgbClr val="FFFFFF"/>
                </a:solidFill>
                <a:latin typeface="DungGeunMo"/>
              </a:rPr>
              <a:t>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-50800" y="5118100"/>
            <a:ext cx="6223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0509"/>
              </a:lnSpc>
            </a:pPr>
            <a:r>
              <a:rPr lang="en-US" sz="2200" b="false" i="false" u="none" strike="noStrike" spc="-100">
                <a:solidFill>
                  <a:srgbClr val="FFFFFF"/>
                </a:solidFill>
                <a:latin typeface="DungGeunMo"/>
              </a:rPr>
              <a:t>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-76200" y="6350000"/>
            <a:ext cx="635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0509"/>
              </a:lnSpc>
            </a:pPr>
            <a:r>
              <a:rPr lang="en-US" sz="2200" b="false" i="false" u="none" strike="noStrike" spc="-100">
                <a:solidFill>
                  <a:srgbClr val="FFFFFF"/>
                </a:solidFill>
                <a:latin typeface="DungGeunMo"/>
              </a:rPr>
              <a:t>4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-50800" y="7569200"/>
            <a:ext cx="6223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0509"/>
              </a:lnSpc>
            </a:pPr>
            <a:r>
              <a:rPr lang="en-US" sz="2200" b="false" i="false" u="none" strike="noStrike" spc="-100">
                <a:solidFill>
                  <a:srgbClr val="FFFFFF"/>
                </a:solidFill>
                <a:latin typeface="DungGeunMo"/>
              </a:rPr>
              <a:t>5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-50800" y="8801100"/>
            <a:ext cx="6223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0509"/>
              </a:lnSpc>
            </a:pPr>
            <a:r>
              <a:rPr lang="en-US" sz="2200" b="false" i="false" u="none" strike="noStrike" spc="-100">
                <a:solidFill>
                  <a:srgbClr val="FFFFFF"/>
                </a:solidFill>
                <a:latin typeface="DungGeunMo"/>
              </a:rPr>
              <a:t>6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812800"/>
            <a:ext cx="18288000" cy="947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812800"/>
            <a:ext cx="1714500" cy="9677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279400" y="-342900"/>
            <a:ext cx="18999200" cy="1155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3022600" y="5537200"/>
            <a:ext cx="94869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1714500" y="5867400"/>
            <a:ext cx="170561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25600" y="5765800"/>
            <a:ext cx="190500" cy="1905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484600" y="304800"/>
            <a:ext cx="190500" cy="190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005300" y="304800"/>
            <a:ext cx="190500" cy="190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13300" y="304800"/>
            <a:ext cx="190500" cy="1905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54000" y="254000"/>
            <a:ext cx="4064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54000" y="393700"/>
            <a:ext cx="406400" cy="25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54000" y="520700"/>
            <a:ext cx="406400" cy="25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>
            <a:alphaModFix amt="46000"/>
          </a:blip>
          <a:stretch>
            <a:fillRect/>
          </a:stretch>
        </p:blipFill>
        <p:spPr>
          <a:xfrm rot="0">
            <a:off x="5219700" y="6870700"/>
            <a:ext cx="11607800" cy="4495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560300" y="1028700"/>
            <a:ext cx="4279900" cy="4305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438400" y="6096000"/>
            <a:ext cx="6172200" cy="40894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2006600" y="1066800"/>
            <a:ext cx="127762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68F350"/>
                </a:solidFill>
                <a:ea typeface="DungGeunMo"/>
              </a:rPr>
              <a:t>프로젝트</a:t>
            </a:r>
            <a:r>
              <a:rPr lang="en-US" sz="3600" b="false" i="false" u="none" strike="noStrike">
                <a:solidFill>
                  <a:srgbClr val="68F350"/>
                </a:solidFill>
                <a:latin typeface="DungGeunMo"/>
              </a:rPr>
              <a:t> </a:t>
            </a:r>
            <a:r>
              <a:rPr lang="ko-KR" sz="3600" b="false" i="false" u="none" strike="noStrike">
                <a:solidFill>
                  <a:srgbClr val="68F350"/>
                </a:solidFill>
                <a:ea typeface="DungGeunMo"/>
              </a:rPr>
              <a:t>기능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04900" y="228600"/>
            <a:ext cx="2197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en-US" sz="1800" b="false" i="false" u="none" strike="noStrike" spc="100">
                <a:solidFill>
                  <a:srgbClr val="FFFFFF"/>
                </a:solidFill>
                <a:latin typeface="Pretendard Regular"/>
              </a:rPr>
              <a:t>SKN AI 12</a:t>
            </a:r>
            <a:r>
              <a:rPr lang="ko-KR" sz="1800" b="false" i="false" u="none" strike="noStrike" spc="100">
                <a:solidFill>
                  <a:srgbClr val="FFFFFF"/>
                </a:solidFill>
                <a:ea typeface="Pretendard Regular"/>
              </a:rPr>
              <a:t>기</a:t>
            </a:r>
            <a:r>
              <a:rPr lang="en-US" sz="1800" b="false" i="false" u="none" strike="noStrike" spc="100">
                <a:solidFill>
                  <a:srgbClr val="FFFFFF"/>
                </a:solidFill>
                <a:latin typeface="Pretendard Regular"/>
              </a:rPr>
              <a:t> 3</a:t>
            </a:r>
            <a:r>
              <a:rPr lang="ko-KR" sz="1800" b="false" i="false" u="none" strike="noStrike" spc="100">
                <a:solidFill>
                  <a:srgbClr val="FFFFFF"/>
                </a:solidFill>
                <a:ea typeface="Pretendard Regular"/>
              </a:rPr>
              <a:t>조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933700" y="1689100"/>
            <a:ext cx="127381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FFFFFF"/>
                </a:solidFill>
                <a:ea typeface="DungGeunMo"/>
              </a:rPr>
              <a:t>그래프로</a:t>
            </a:r>
            <a:r>
              <a:rPr lang="en-US" sz="2100" b="false" i="false" u="none" strike="noStrike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DungGeunMo"/>
              </a:rPr>
              <a:t>보는</a:t>
            </a:r>
            <a:r>
              <a:rPr lang="en-US" sz="2100" b="false" i="false" u="none" strike="noStrike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DungGeunMo"/>
              </a:rPr>
              <a:t>데이터</a:t>
            </a:r>
            <a:r>
              <a:rPr lang="en-US" sz="2100" b="false" i="false" u="none" strike="noStrike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DungGeunMo"/>
              </a:rPr>
              <a:t>비교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867400" y="2730500"/>
            <a:ext cx="134366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FFFFFF"/>
                </a:solidFill>
                <a:ea typeface="DungGeunMo"/>
              </a:rPr>
              <a:t>데이터를</a:t>
            </a:r>
            <a:r>
              <a:rPr lang="en-US" sz="2700" b="false" i="false" u="none" strike="noStrike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DungGeunMo"/>
              </a:rPr>
              <a:t>그래프화</a:t>
            </a:r>
            <a:r>
              <a:rPr lang="en-US" sz="2700" b="false" i="false" u="none" strike="noStrike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DungGeunMo"/>
              </a:rPr>
              <a:t>하여</a:t>
            </a:r>
            <a:r>
              <a:rPr lang="en-US" sz="2700" b="false" i="false" u="none" strike="noStrike">
                <a:solidFill>
                  <a:srgbClr val="FFFFFF"/>
                </a:solidFill>
                <a:latin typeface="DungGeunMo"/>
              </a:rPr>
              <a:t> </a:t>
            </a:r>
          </a:p>
          <a:p>
            <a:pPr algn="l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FFFFFF"/>
                </a:solidFill>
                <a:ea typeface="DungGeunMo"/>
              </a:rPr>
              <a:t>직관적으로</a:t>
            </a:r>
            <a:r>
              <a:rPr lang="en-US" sz="2700" b="false" i="false" u="none" strike="noStrike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DungGeunMo"/>
              </a:rPr>
              <a:t>비교가</a:t>
            </a:r>
            <a:r>
              <a:rPr lang="en-US" sz="2700" b="false" i="false" u="none" strike="noStrike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DungGeunMo"/>
              </a:rPr>
              <a:t>가능하게</a:t>
            </a:r>
            <a:r>
              <a:rPr lang="en-US" sz="2700" b="false" i="false" u="none" strike="noStrike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DungGeunMo"/>
              </a:rPr>
              <a:t>함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639300" y="7670800"/>
            <a:ext cx="134366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FFFFFF"/>
                </a:solidFill>
                <a:ea typeface="DungGeunMo"/>
              </a:rPr>
              <a:t>수치가</a:t>
            </a:r>
            <a:r>
              <a:rPr lang="en-US" sz="2700" b="false" i="false" u="none" strike="noStrike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DungGeunMo"/>
              </a:rPr>
              <a:t>직관적으로</a:t>
            </a:r>
            <a:r>
              <a:rPr lang="en-US" sz="2700" b="false" i="false" u="none" strike="noStrike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DungGeunMo"/>
              </a:rPr>
              <a:t>보이지</a:t>
            </a:r>
            <a:r>
              <a:rPr lang="en-US" sz="2700" b="false" i="false" u="none" strike="noStrike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DungGeunMo"/>
              </a:rPr>
              <a:t>않는</a:t>
            </a:r>
            <a:r>
              <a:rPr lang="en-US" sz="2700" b="false" i="false" u="none" strike="noStrike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DungGeunMo"/>
              </a:rPr>
              <a:t>그래프와</a:t>
            </a:r>
            <a:r>
              <a:rPr lang="en-US" sz="2700" b="false" i="false" u="none" strike="noStrike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DungGeunMo"/>
              </a:rPr>
              <a:t>함께</a:t>
            </a:r>
          </a:p>
          <a:p>
            <a:pPr algn="l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FFFFFF"/>
                </a:solidFill>
                <a:ea typeface="DungGeunMo"/>
              </a:rPr>
              <a:t>수치를</a:t>
            </a:r>
            <a:r>
              <a:rPr lang="en-US" sz="2700" b="false" i="false" u="none" strike="noStrike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DungGeunMo"/>
              </a:rPr>
              <a:t>확인할</a:t>
            </a:r>
            <a:r>
              <a:rPr lang="en-US" sz="2700" b="false" i="false" u="none" strike="noStrike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DungGeunMo"/>
              </a:rPr>
              <a:t>수</a:t>
            </a:r>
            <a:r>
              <a:rPr lang="en-US" sz="2700" b="false" i="false" u="none" strike="noStrike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DungGeunMo"/>
              </a:rPr>
              <a:t>있는</a:t>
            </a:r>
            <a:r>
              <a:rPr lang="en-US" sz="2700" b="false" i="false" u="none" strike="noStrike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DungGeunMo"/>
              </a:rPr>
              <a:t>테이블을</a:t>
            </a:r>
            <a:r>
              <a:rPr lang="en-US" sz="2700" b="false" i="false" u="none" strike="noStrike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DungGeunMo"/>
              </a:rPr>
              <a:t>배치함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812800"/>
            <a:ext cx="18288000" cy="947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812800"/>
            <a:ext cx="2438400" cy="9474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279400" y="-342900"/>
            <a:ext cx="18999200" cy="1155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46000"/>
          </a:blip>
          <a:stretch>
            <a:fillRect/>
          </a:stretch>
        </p:blipFill>
        <p:spPr>
          <a:xfrm rot="0">
            <a:off x="8763000" y="6070600"/>
            <a:ext cx="10782300" cy="4178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2400300" y="5651500"/>
            <a:ext cx="9677400" cy="254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484600" y="304800"/>
            <a:ext cx="190500" cy="190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005300" y="304800"/>
            <a:ext cx="190500" cy="190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13300" y="304800"/>
            <a:ext cx="190500" cy="1905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54000" y="254000"/>
            <a:ext cx="4064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54000" y="393700"/>
            <a:ext cx="4064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54000" y="520700"/>
            <a:ext cx="406400" cy="25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349500" y="5664200"/>
            <a:ext cx="190500" cy="190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575300" y="1841500"/>
            <a:ext cx="9131300" cy="76327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419100" y="1257300"/>
            <a:ext cx="2222500" cy="1460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8200" b="false" i="false" u="none" strike="noStrike">
                <a:solidFill>
                  <a:srgbClr val="FFFFFF"/>
                </a:solidFill>
                <a:latin typeface="DungGeunMo"/>
              </a:rPr>
              <a:t>FAQ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04900" y="228600"/>
            <a:ext cx="2197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en-US" sz="1800" b="false" i="false" u="none" strike="noStrike" spc="100">
                <a:solidFill>
                  <a:srgbClr val="FFFFFF"/>
                </a:solidFill>
                <a:latin typeface="Pretendard Regular"/>
              </a:rPr>
              <a:t>SKN AI 12</a:t>
            </a:r>
            <a:r>
              <a:rPr lang="ko-KR" sz="1800" b="false" i="false" u="none" strike="noStrike" spc="100">
                <a:solidFill>
                  <a:srgbClr val="FFFFFF"/>
                </a:solidFill>
                <a:ea typeface="Pretendard Regular"/>
              </a:rPr>
              <a:t>기</a:t>
            </a:r>
            <a:r>
              <a:rPr lang="en-US" sz="1800" b="false" i="false" u="none" strike="noStrike" spc="100">
                <a:solidFill>
                  <a:srgbClr val="FFFFFF"/>
                </a:solidFill>
                <a:latin typeface="Pretendard Regular"/>
              </a:rPr>
              <a:t> 3</a:t>
            </a:r>
            <a:r>
              <a:rPr lang="ko-KR" sz="1800" b="false" i="false" u="none" strike="noStrike" spc="100">
                <a:solidFill>
                  <a:srgbClr val="FFFFFF"/>
                </a:solidFill>
                <a:ea typeface="Pretendard Regular"/>
              </a:rPr>
              <a:t>조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812800"/>
            <a:ext cx="18288000" cy="947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812800"/>
            <a:ext cx="2438400" cy="9474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279400" y="-342900"/>
            <a:ext cx="18999200" cy="1155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46000"/>
          </a:blip>
          <a:stretch>
            <a:fillRect/>
          </a:stretch>
        </p:blipFill>
        <p:spPr>
          <a:xfrm rot="0">
            <a:off x="8763000" y="6070600"/>
            <a:ext cx="10782300" cy="4178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2400300" y="5651500"/>
            <a:ext cx="9677400" cy="254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484600" y="304800"/>
            <a:ext cx="190500" cy="190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005300" y="304800"/>
            <a:ext cx="190500" cy="190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13300" y="304800"/>
            <a:ext cx="190500" cy="1905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54000" y="254000"/>
            <a:ext cx="4064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54000" y="393700"/>
            <a:ext cx="4064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54000" y="520700"/>
            <a:ext cx="406400" cy="25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349500" y="5664200"/>
            <a:ext cx="190500" cy="1905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419100" y="1257300"/>
            <a:ext cx="2222500" cy="147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8200" b="false" i="false" u="none" strike="noStrike">
                <a:solidFill>
                  <a:srgbClr val="FFFFFF"/>
                </a:solidFill>
                <a:latin typeface="DungGeunMo"/>
              </a:rPr>
              <a:t>Q&amp;A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04900" y="228600"/>
            <a:ext cx="2197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en-US" sz="1800" b="false" i="false" u="none" strike="noStrike" spc="100">
                <a:solidFill>
                  <a:srgbClr val="FFFFFF"/>
                </a:solidFill>
                <a:latin typeface="Pretendard Regular"/>
              </a:rPr>
              <a:t>SKN AI 12</a:t>
            </a:r>
            <a:r>
              <a:rPr lang="ko-KR" sz="1800" b="false" i="false" u="none" strike="noStrike" spc="100">
                <a:solidFill>
                  <a:srgbClr val="FFFFFF"/>
                </a:solidFill>
                <a:ea typeface="Pretendard Regular"/>
              </a:rPr>
              <a:t>기</a:t>
            </a:r>
            <a:r>
              <a:rPr lang="en-US" sz="1800" b="false" i="false" u="none" strike="noStrike" spc="100">
                <a:solidFill>
                  <a:srgbClr val="FFFFFF"/>
                </a:solidFill>
                <a:latin typeface="Pretendard Regular"/>
              </a:rPr>
              <a:t> 3</a:t>
            </a:r>
            <a:r>
              <a:rPr lang="ko-KR" sz="1800" b="false" i="false" u="none" strike="noStrike" spc="100">
                <a:solidFill>
                  <a:srgbClr val="FFFFFF"/>
                </a:solidFill>
                <a:ea typeface="Pretendard Regular"/>
              </a:rPr>
              <a:t>조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365500" y="4648200"/>
            <a:ext cx="11226800" cy="2222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2400" b="false" i="false" u="none" strike="noStrike">
                <a:solidFill>
                  <a:srgbClr val="FFFFFF"/>
                </a:solidFill>
                <a:ea typeface="DungGeunMo"/>
              </a:rPr>
              <a:t>질문해주세요</a:t>
            </a:r>
            <a:r>
              <a:rPr lang="en-US" sz="12400" b="false" i="false" u="none" strike="noStrike">
                <a:solidFill>
                  <a:srgbClr val="FFFFFF"/>
                </a:solidFill>
                <a:latin typeface="DungGeunMo"/>
              </a:rPr>
              <a:t>!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581400" y="4368800"/>
            <a:ext cx="108204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68F350"/>
                </a:solidFill>
                <a:ea typeface="DungGeunMo"/>
              </a:rPr>
              <a:t>프로그레밍</a:t>
            </a:r>
            <a:r>
              <a:rPr lang="en-US" sz="3600" b="false" i="false" u="none" strike="noStrike">
                <a:solidFill>
                  <a:srgbClr val="68F350"/>
                </a:solidFill>
                <a:latin typeface="DungGeunMo"/>
              </a:rPr>
              <a:t> </a:t>
            </a:r>
            <a:r>
              <a:rPr lang="ko-KR" sz="3600" b="false" i="false" u="none" strike="noStrike">
                <a:solidFill>
                  <a:srgbClr val="68F350"/>
                </a:solidFill>
                <a:ea typeface="DungGeunMo"/>
              </a:rPr>
              <a:t>기획서에</a:t>
            </a:r>
            <a:r>
              <a:rPr lang="en-US" sz="3600" b="false" i="false" u="none" strike="noStrike">
                <a:solidFill>
                  <a:srgbClr val="68F350"/>
                </a:solidFill>
                <a:latin typeface="DungGeunMo"/>
              </a:rPr>
              <a:t> </a:t>
            </a:r>
            <a:r>
              <a:rPr lang="ko-KR" sz="3600" b="false" i="false" u="none" strike="noStrike">
                <a:solidFill>
                  <a:srgbClr val="68F350"/>
                </a:solidFill>
                <a:ea typeface="DungGeunMo"/>
              </a:rPr>
              <a:t>대해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178300" y="812800"/>
            <a:ext cx="14109700" cy="947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812800"/>
            <a:ext cx="4178300" cy="9677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279400" y="-342900"/>
            <a:ext cx="18999200" cy="1155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660400" y="5651500"/>
            <a:ext cx="96774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089400" y="7099300"/>
            <a:ext cx="190500" cy="190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484600" y="304800"/>
            <a:ext cx="190500" cy="190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005300" y="304800"/>
            <a:ext cx="190500" cy="190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13300" y="304800"/>
            <a:ext cx="190500" cy="1905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54000" y="254000"/>
            <a:ext cx="4064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54000" y="393700"/>
            <a:ext cx="4064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54000" y="520700"/>
            <a:ext cx="406400" cy="25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10800000">
            <a:off x="4229100" y="5537200"/>
            <a:ext cx="17056100" cy="25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102100" y="5461000"/>
            <a:ext cx="190500" cy="190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10800000">
            <a:off x="-38100" y="7188200"/>
            <a:ext cx="4127500" cy="254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419100" y="1257300"/>
            <a:ext cx="3924300" cy="247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7200" b="false" i="false" u="none" strike="noStrike">
                <a:solidFill>
                  <a:srgbClr val="FFFFFF"/>
                </a:solidFill>
                <a:ea typeface="DungGeunMo"/>
              </a:rPr>
              <a:t>설명서</a:t>
            </a:r>
          </a:p>
          <a:p>
            <a:pPr algn="l" lvl="0">
              <a:lnSpc>
                <a:spcPct val="107899"/>
              </a:lnSpc>
            </a:pPr>
            <a:r>
              <a:rPr lang="ko-KR" sz="7200" b="false" i="false" u="none" strike="noStrike">
                <a:solidFill>
                  <a:srgbClr val="FFFFFF"/>
                </a:solidFill>
                <a:ea typeface="DungGeunMo"/>
              </a:rPr>
              <a:t>순서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04900" y="228600"/>
            <a:ext cx="2197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en-US" sz="1800" b="false" i="false" u="none" strike="noStrike" spc="100">
                <a:solidFill>
                  <a:srgbClr val="FFFFFF"/>
                </a:solidFill>
                <a:latin typeface="Pretendard Regular"/>
              </a:rPr>
              <a:t>SKN AI 12</a:t>
            </a:r>
            <a:r>
              <a:rPr lang="ko-KR" sz="1800" b="false" i="false" u="none" strike="noStrike" spc="100">
                <a:solidFill>
                  <a:srgbClr val="FFFFFF"/>
                </a:solidFill>
                <a:ea typeface="Pretendard Regular"/>
              </a:rPr>
              <a:t>기</a:t>
            </a:r>
            <a:r>
              <a:rPr lang="en-US" sz="1800" b="false" i="false" u="none" strike="noStrike" spc="100">
                <a:solidFill>
                  <a:srgbClr val="FFFFFF"/>
                </a:solidFill>
                <a:latin typeface="Pretendard Regular"/>
              </a:rPr>
              <a:t> 3</a:t>
            </a:r>
            <a:r>
              <a:rPr lang="ko-KR" sz="1800" b="false" i="false" u="none" strike="noStrike" spc="100">
                <a:solidFill>
                  <a:srgbClr val="FFFFFF"/>
                </a:solidFill>
                <a:ea typeface="Pretendard Regular"/>
              </a:rPr>
              <a:t>조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981700" y="3022600"/>
            <a:ext cx="31115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300" b="false" i="false" u="none" strike="noStrike">
                <a:solidFill>
                  <a:srgbClr val="FFFFFF"/>
                </a:solidFill>
                <a:ea typeface="DungGeunMo"/>
              </a:rPr>
              <a:t>팀원</a:t>
            </a:r>
            <a:r>
              <a:rPr lang="en-US" sz="3300" b="false" i="false" u="none" strike="noStrike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3300" b="false" i="false" u="none" strike="noStrike">
                <a:solidFill>
                  <a:srgbClr val="FFFFFF"/>
                </a:solidFill>
                <a:ea typeface="DungGeunMo"/>
              </a:rPr>
              <a:t>소개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981700" y="1371600"/>
            <a:ext cx="3289300" cy="185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0400" b="false" i="false" u="none" strike="noStrike">
                <a:solidFill>
                  <a:srgbClr val="68F350"/>
                </a:solidFill>
                <a:latin typeface="DungGeunMo"/>
              </a:rPr>
              <a:t>01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185400" y="3022600"/>
            <a:ext cx="31115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300" b="false" i="false" u="none" strike="noStrike">
                <a:solidFill>
                  <a:srgbClr val="FFFFFF"/>
                </a:solidFill>
                <a:ea typeface="DungGeunMo"/>
              </a:rPr>
              <a:t>프로젝트</a:t>
            </a:r>
            <a:r>
              <a:rPr lang="en-US" sz="3300" b="false" i="false" u="none" strike="noStrike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3300" b="false" i="false" u="none" strike="noStrike">
                <a:solidFill>
                  <a:srgbClr val="FFFFFF"/>
                </a:solidFill>
                <a:ea typeface="DungGeunMo"/>
              </a:rPr>
              <a:t>개요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185400" y="1371600"/>
            <a:ext cx="3289300" cy="185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0400" b="false" i="false" u="none" strike="noStrike">
                <a:solidFill>
                  <a:srgbClr val="68F350"/>
                </a:solidFill>
                <a:latin typeface="DungGeunMo"/>
              </a:rPr>
              <a:t>02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185400" y="3708400"/>
            <a:ext cx="30734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FFFFFF">
                    <a:alpha val="70196"/>
                  </a:srgbClr>
                </a:solidFill>
                <a:latin typeface="Pretendard Light"/>
              </a:rPr>
              <a:t># </a:t>
            </a:r>
            <a:r>
              <a:rPr lang="ko-KR" sz="2000" b="false" i="false" u="none" strike="noStrike">
                <a:solidFill>
                  <a:srgbClr val="FFFFFF">
                    <a:alpha val="70196"/>
                  </a:srgbClr>
                </a:solidFill>
                <a:ea typeface="Pretendard Light"/>
              </a:rPr>
              <a:t>목적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FFFFFF">
                    <a:alpha val="70196"/>
                  </a:srgbClr>
                </a:solidFill>
                <a:latin typeface="Pretendard Light"/>
              </a:rPr>
              <a:t># </a:t>
            </a:r>
            <a:r>
              <a:rPr lang="ko-KR" sz="2000" b="false" i="false" u="none" strike="noStrike">
                <a:solidFill>
                  <a:srgbClr val="FFFFFF">
                    <a:alpha val="70196"/>
                  </a:srgbClr>
                </a:solidFill>
                <a:ea typeface="Pretendard Light"/>
              </a:rPr>
              <a:t>용도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376400" y="3022600"/>
            <a:ext cx="31115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300" b="false" i="false" u="none" strike="noStrike">
                <a:solidFill>
                  <a:srgbClr val="FFFFFF"/>
                </a:solidFill>
                <a:ea typeface="DungGeunMo"/>
              </a:rPr>
              <a:t>기술</a:t>
            </a:r>
            <a:r>
              <a:rPr lang="en-US" sz="3300" b="false" i="false" u="none" strike="noStrike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3300" b="false" i="false" u="none" strike="noStrike">
                <a:solidFill>
                  <a:srgbClr val="FFFFFF"/>
                </a:solidFill>
                <a:ea typeface="DungGeunMo"/>
              </a:rPr>
              <a:t>스택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376400" y="1371600"/>
            <a:ext cx="3289300" cy="185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0400" b="false" i="false" u="none" strike="noStrike">
                <a:solidFill>
                  <a:srgbClr val="68F350"/>
                </a:solidFill>
                <a:latin typeface="DungGeunMo"/>
              </a:rPr>
              <a:t>03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376400" y="3898900"/>
            <a:ext cx="3073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FFFFFF">
                    <a:alpha val="70196"/>
                  </a:srgbClr>
                </a:solidFill>
                <a:latin typeface="Pretendard Light"/>
              </a:rPr>
              <a:t># </a:t>
            </a:r>
            <a:r>
              <a:rPr lang="ko-KR" sz="2000" b="false" i="false" u="none" strike="noStrike">
                <a:solidFill>
                  <a:srgbClr val="FFFFFF">
                    <a:alpha val="70196"/>
                  </a:srgbClr>
                </a:solidFill>
                <a:ea typeface="Pretendard Light"/>
              </a:rPr>
              <a:t>사용</a:t>
            </a:r>
            <a:r>
              <a:rPr lang="en-US" sz="2000" b="false" i="false" u="none" strike="noStrike">
                <a:solidFill>
                  <a:srgbClr val="FFFFF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FFFFF">
                    <a:alpha val="70196"/>
                  </a:srgbClr>
                </a:solidFill>
                <a:ea typeface="Pretendard Light"/>
              </a:rPr>
              <a:t>기술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981700" y="7759700"/>
            <a:ext cx="31115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300" b="false" i="false" u="none" strike="noStrike">
                <a:solidFill>
                  <a:srgbClr val="FFFFFF"/>
                </a:solidFill>
                <a:ea typeface="DungGeunMo"/>
              </a:rPr>
              <a:t>프로젝트</a:t>
            </a:r>
            <a:r>
              <a:rPr lang="en-US" sz="3300" b="false" i="false" u="none" strike="noStrike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3300" b="false" i="false" u="none" strike="noStrike">
                <a:solidFill>
                  <a:srgbClr val="FFFFFF"/>
                </a:solidFill>
                <a:ea typeface="DungGeunMo"/>
              </a:rPr>
              <a:t>기능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981700" y="6108700"/>
            <a:ext cx="3289300" cy="185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0400" b="false" i="false" u="none" strike="noStrike">
                <a:solidFill>
                  <a:srgbClr val="68F350"/>
                </a:solidFill>
                <a:latin typeface="DungGeunMo"/>
              </a:rPr>
              <a:t>04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981700" y="8445500"/>
            <a:ext cx="30734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FFFFFF">
                    <a:alpha val="70196"/>
                  </a:srgbClr>
                </a:solidFill>
                <a:latin typeface="Pretendard Light"/>
              </a:rPr>
              <a:t># </a:t>
            </a:r>
            <a:r>
              <a:rPr lang="ko-KR" sz="2000" b="false" i="false" u="none" strike="noStrike">
                <a:solidFill>
                  <a:srgbClr val="FFFFFF">
                    <a:alpha val="70196"/>
                  </a:srgbClr>
                </a:solidFill>
                <a:ea typeface="Pretendard Light"/>
              </a:rPr>
              <a:t>데이터</a:t>
            </a:r>
            <a:r>
              <a:rPr lang="en-US" sz="2000" b="false" i="false" u="none" strike="noStrike">
                <a:solidFill>
                  <a:srgbClr val="FFFFF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FFFFF">
                    <a:alpha val="70196"/>
                  </a:srgbClr>
                </a:solidFill>
                <a:ea typeface="Pretendard Light"/>
              </a:rPr>
              <a:t>테이블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FFFFFF">
                    <a:alpha val="70196"/>
                  </a:srgbClr>
                </a:solidFill>
                <a:latin typeface="Pretendard Light"/>
              </a:rPr>
              <a:t># </a:t>
            </a:r>
            <a:r>
              <a:rPr lang="ko-KR" sz="2000" b="false" i="false" u="none" strike="noStrike">
                <a:solidFill>
                  <a:srgbClr val="FFFFFF">
                    <a:alpha val="70196"/>
                  </a:srgbClr>
                </a:solidFill>
                <a:ea typeface="Pretendard Light"/>
              </a:rPr>
              <a:t>데이터</a:t>
            </a:r>
            <a:r>
              <a:rPr lang="en-US" sz="2000" b="false" i="false" u="none" strike="noStrike">
                <a:solidFill>
                  <a:srgbClr val="FFFFF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FFFFF">
                    <a:alpha val="70196"/>
                  </a:srgbClr>
                </a:solidFill>
                <a:ea typeface="Pretendard Light"/>
              </a:rPr>
              <a:t>비교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185400" y="7759700"/>
            <a:ext cx="31115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300" b="false" i="false" u="none" strike="noStrike">
                <a:solidFill>
                  <a:srgbClr val="FFFFFF"/>
                </a:solidFill>
                <a:latin typeface="DungGeunMo"/>
              </a:rPr>
              <a:t> Q&amp;A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185400" y="6108700"/>
            <a:ext cx="3289300" cy="185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0400" b="false" i="false" u="none" strike="noStrike">
                <a:solidFill>
                  <a:srgbClr val="68F350"/>
                </a:solidFill>
                <a:latin typeface="DungGeunMo"/>
              </a:rPr>
              <a:t>05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185400" y="8445500"/>
            <a:ext cx="30734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FFFFFF">
                    <a:alpha val="70196"/>
                  </a:srgbClr>
                </a:solidFill>
                <a:latin typeface="Pretendard Light"/>
              </a:rPr>
              <a:t># FAQ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FFFFFF">
                    <a:alpha val="70196"/>
                  </a:srgbClr>
                </a:solidFill>
                <a:latin typeface="Pretendard Light"/>
              </a:rPr>
              <a:t># Q&amp;A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812800"/>
            <a:ext cx="18288000" cy="947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812800"/>
            <a:ext cx="4178300" cy="9677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279400" y="-342900"/>
            <a:ext cx="18999200" cy="1155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489700" y="5537200"/>
            <a:ext cx="94869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4229100" y="5537200"/>
            <a:ext cx="170561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10800000">
            <a:off x="-38100" y="7188200"/>
            <a:ext cx="41275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660400" y="5651500"/>
            <a:ext cx="96774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089400" y="7099300"/>
            <a:ext cx="190500" cy="1905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484600" y="304800"/>
            <a:ext cx="190500" cy="190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005300" y="304800"/>
            <a:ext cx="190500" cy="190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513300" y="304800"/>
            <a:ext cx="190500" cy="1905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54000" y="254000"/>
            <a:ext cx="406400" cy="25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54000" y="393700"/>
            <a:ext cx="406400" cy="25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54000" y="520700"/>
            <a:ext cx="406400" cy="25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102100" y="5461000"/>
            <a:ext cx="190500" cy="190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010400" y="1422400"/>
            <a:ext cx="1358900" cy="1358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071600" y="1422400"/>
            <a:ext cx="1358900" cy="13589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010400" y="6159500"/>
            <a:ext cx="1358900" cy="13589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4071600" y="6159500"/>
            <a:ext cx="1358900" cy="13589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419100" y="1257300"/>
            <a:ext cx="3949700" cy="280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8200" b="false" i="false" u="none" strike="noStrike">
                <a:solidFill>
                  <a:srgbClr val="FFFFFF"/>
                </a:solidFill>
                <a:ea typeface="DungGeunMo"/>
              </a:rPr>
              <a:t>팀원</a:t>
            </a:r>
          </a:p>
          <a:p>
            <a:pPr algn="l" lvl="0">
              <a:lnSpc>
                <a:spcPct val="107899"/>
              </a:lnSpc>
            </a:pPr>
            <a:r>
              <a:rPr lang="ko-KR" sz="8200" b="false" i="false" u="none" strike="noStrike">
                <a:solidFill>
                  <a:srgbClr val="FFFFFF"/>
                </a:solidFill>
                <a:ea typeface="DungGeunMo"/>
              </a:rPr>
              <a:t>소개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04900" y="228600"/>
            <a:ext cx="2197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en-US" sz="1800" b="false" i="false" u="none" strike="noStrike" spc="100">
                <a:solidFill>
                  <a:srgbClr val="FFFFFF"/>
                </a:solidFill>
                <a:latin typeface="Pretendard Regular"/>
              </a:rPr>
              <a:t>SKN AI 12</a:t>
            </a:r>
            <a:r>
              <a:rPr lang="ko-KR" sz="1800" b="false" i="false" u="none" strike="noStrike" spc="100">
                <a:solidFill>
                  <a:srgbClr val="FFFFFF"/>
                </a:solidFill>
                <a:ea typeface="Pretendard Regular"/>
              </a:rPr>
              <a:t>기</a:t>
            </a:r>
            <a:r>
              <a:rPr lang="en-US" sz="1800" b="false" i="false" u="none" strike="noStrike" spc="100">
                <a:solidFill>
                  <a:srgbClr val="FFFFFF"/>
                </a:solidFill>
                <a:latin typeface="Pretendard Regular"/>
              </a:rPr>
              <a:t> 3</a:t>
            </a:r>
            <a:r>
              <a:rPr lang="ko-KR" sz="1800" b="false" i="false" u="none" strike="noStrike" spc="100">
                <a:solidFill>
                  <a:srgbClr val="FFFFFF"/>
                </a:solidFill>
                <a:ea typeface="Pretendard Regular"/>
              </a:rPr>
              <a:t>조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223000" y="2717800"/>
            <a:ext cx="29464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68F350"/>
                </a:solidFill>
                <a:latin typeface="DungGeunMo"/>
              </a:rPr>
              <a:t>Leader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143500" y="3035300"/>
            <a:ext cx="51054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4200" b="false" i="false" u="none" strike="noStrike">
                <a:solidFill>
                  <a:srgbClr val="FFFFFF"/>
                </a:solidFill>
                <a:ea typeface="DungGeunMo"/>
              </a:rPr>
              <a:t>김승학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499100" y="3924300"/>
            <a:ext cx="4394200" cy="1016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900" b="false" i="false" u="none" strike="noStrike">
                <a:solidFill>
                  <a:srgbClr val="FFFFFF">
                    <a:alpha val="70196"/>
                  </a:srgbClr>
                </a:solidFill>
                <a:ea typeface="Pretendard Light"/>
              </a:rPr>
              <a:t>시스템</a:t>
            </a:r>
            <a:r>
              <a:rPr lang="en-US" sz="1900" b="false" i="false" u="none" strike="noStrike">
                <a:solidFill>
                  <a:srgbClr val="FFFFF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FFFFFF">
                    <a:alpha val="70196"/>
                  </a:srgbClr>
                </a:solidFill>
                <a:ea typeface="Pretendard Light"/>
              </a:rPr>
              <a:t>설계</a:t>
            </a:r>
          </a:p>
          <a:p>
            <a:pPr algn="ctr" lvl="0">
              <a:lnSpc>
                <a:spcPct val="116199"/>
              </a:lnSpc>
            </a:pPr>
            <a:r>
              <a:rPr lang="en-US" sz="1900" b="false" i="false" u="none" strike="noStrike">
                <a:solidFill>
                  <a:srgbClr val="FFFFFF">
                    <a:alpha val="70196"/>
                  </a:srgbClr>
                </a:solidFill>
                <a:latin typeface="Pretendard Light"/>
              </a:rPr>
              <a:t>streamlit </a:t>
            </a:r>
            <a:r>
              <a:rPr lang="ko-KR" sz="1900" b="false" i="false" u="none" strike="noStrike">
                <a:solidFill>
                  <a:srgbClr val="FFFFFF">
                    <a:alpha val="70196"/>
                  </a:srgbClr>
                </a:solidFill>
                <a:ea typeface="Pretendard Light"/>
              </a:rPr>
              <a:t>구현</a:t>
            </a:r>
          </a:p>
          <a:p>
            <a:pPr algn="ctr" lvl="0">
              <a:lnSpc>
                <a:spcPct val="116199"/>
              </a:lnSpc>
            </a:pPr>
            <a:r>
              <a:rPr lang="ko-KR" sz="1900" b="false" i="false" u="none" strike="noStrike">
                <a:solidFill>
                  <a:srgbClr val="FFFFFF">
                    <a:alpha val="70196"/>
                  </a:srgbClr>
                </a:solidFill>
                <a:ea typeface="Pretendard Light"/>
              </a:rPr>
              <a:t>성별</a:t>
            </a:r>
            <a:r>
              <a:rPr lang="en-US" sz="1900" b="false" i="false" u="none" strike="noStrike">
                <a:solidFill>
                  <a:srgbClr val="FFFFFF">
                    <a:alpha val="70196"/>
                  </a:srgbClr>
                </a:solidFill>
                <a:latin typeface="Pretendard Light"/>
              </a:rPr>
              <a:t> / </a:t>
            </a:r>
            <a:r>
              <a:rPr lang="ko-KR" sz="1900" b="false" i="false" u="none" strike="noStrike">
                <a:solidFill>
                  <a:srgbClr val="FFFFFF">
                    <a:alpha val="70196"/>
                  </a:srgbClr>
                </a:solidFill>
                <a:ea typeface="Pretendard Light"/>
              </a:rPr>
              <a:t>나이별</a:t>
            </a:r>
            <a:r>
              <a:rPr lang="en-US" sz="1900" b="false" i="false" u="none" strike="noStrike">
                <a:solidFill>
                  <a:srgbClr val="FFFFF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FFFFFF">
                    <a:alpha val="70196"/>
                  </a:srgbClr>
                </a:solidFill>
                <a:ea typeface="Pretendard Light"/>
              </a:rPr>
              <a:t>비교</a:t>
            </a:r>
            <a:r>
              <a:rPr lang="en-US" sz="1900" b="false" i="false" u="none" strike="noStrike">
                <a:solidFill>
                  <a:srgbClr val="FFFFF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FFFFFF">
                    <a:alpha val="70196"/>
                  </a:srgbClr>
                </a:solidFill>
                <a:ea typeface="Pretendard Light"/>
              </a:rPr>
              <a:t>구현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284200" y="2717800"/>
            <a:ext cx="29464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68F350"/>
                </a:solidFill>
                <a:latin typeface="DungGeunMo"/>
              </a:rPr>
              <a:t>Programmer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204700" y="3022600"/>
            <a:ext cx="51054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4200" b="false" i="false" u="none" strike="noStrike">
                <a:solidFill>
                  <a:srgbClr val="FFFFFF"/>
                </a:solidFill>
                <a:ea typeface="DungGeunMo"/>
              </a:rPr>
              <a:t>허한결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560300" y="4089400"/>
            <a:ext cx="43942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900" b="false" i="false" u="none" strike="noStrike">
                <a:solidFill>
                  <a:srgbClr val="FFFFFF">
                    <a:alpha val="70196"/>
                  </a:srgbClr>
                </a:solidFill>
                <a:ea typeface="Pretendard Light"/>
              </a:rPr>
              <a:t>데이터</a:t>
            </a:r>
            <a:r>
              <a:rPr lang="en-US" sz="1900" b="false" i="false" u="none" strike="noStrike">
                <a:solidFill>
                  <a:srgbClr val="FFFFF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FFFFFF">
                    <a:alpha val="70196"/>
                  </a:srgbClr>
                </a:solidFill>
                <a:ea typeface="Pretendard Light"/>
              </a:rPr>
              <a:t>크롤링</a:t>
            </a:r>
          </a:p>
          <a:p>
            <a:pPr algn="ctr" lvl="0">
              <a:lnSpc>
                <a:spcPct val="116199"/>
              </a:lnSpc>
            </a:pPr>
            <a:r>
              <a:rPr lang="ko-KR" sz="1900" b="false" i="false" u="none" strike="noStrike">
                <a:solidFill>
                  <a:srgbClr val="FFFFFF">
                    <a:alpha val="70196"/>
                  </a:srgbClr>
                </a:solidFill>
                <a:ea typeface="Pretendard Light"/>
              </a:rPr>
              <a:t>차량</a:t>
            </a:r>
            <a:r>
              <a:rPr lang="en-US" sz="1900" b="false" i="false" u="none" strike="noStrike">
                <a:solidFill>
                  <a:srgbClr val="FFFFF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FFFFFF">
                    <a:alpha val="70196"/>
                  </a:srgbClr>
                </a:solidFill>
                <a:ea typeface="Pretendard Light"/>
              </a:rPr>
              <a:t>종류별</a:t>
            </a:r>
            <a:r>
              <a:rPr lang="en-US" sz="1900" b="false" i="false" u="none" strike="noStrike">
                <a:solidFill>
                  <a:srgbClr val="FFFFF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FFFFFF">
                    <a:alpha val="70196"/>
                  </a:srgbClr>
                </a:solidFill>
                <a:ea typeface="Pretendard Light"/>
              </a:rPr>
              <a:t>비교</a:t>
            </a:r>
            <a:r>
              <a:rPr lang="en-US" sz="1900" b="false" i="false" u="none" strike="noStrike">
                <a:solidFill>
                  <a:srgbClr val="FFFFF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FFFFFF">
                    <a:alpha val="70196"/>
                  </a:srgbClr>
                </a:solidFill>
                <a:ea typeface="Pretendard Light"/>
              </a:rPr>
              <a:t>구현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223000" y="7454900"/>
            <a:ext cx="29464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68F350"/>
                </a:solidFill>
                <a:latin typeface="DungGeunMo"/>
              </a:rPr>
              <a:t>Design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143500" y="7759700"/>
            <a:ext cx="51054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4200" b="false" i="false" u="none" strike="noStrike">
                <a:solidFill>
                  <a:srgbClr val="FFFFFF"/>
                </a:solidFill>
                <a:ea typeface="DungGeunMo"/>
              </a:rPr>
              <a:t>윤</a:t>
            </a:r>
            <a:r>
              <a:rPr lang="en-US" sz="4200" b="false" i="false" u="none" strike="noStrike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200" b="false" i="false" u="none" strike="noStrike">
                <a:solidFill>
                  <a:srgbClr val="FFFFFF"/>
                </a:solidFill>
                <a:ea typeface="DungGeunMo"/>
              </a:rPr>
              <a:t>권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499100" y="8826500"/>
            <a:ext cx="43942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900" b="false" i="false" u="none" strike="noStrike">
                <a:solidFill>
                  <a:srgbClr val="FFFFFF">
                    <a:alpha val="70196"/>
                  </a:srgbClr>
                </a:solidFill>
                <a:ea typeface="Pretendard Light"/>
              </a:rPr>
              <a:t>기획</a:t>
            </a:r>
          </a:p>
          <a:p>
            <a:pPr algn="ctr" lvl="0">
              <a:lnSpc>
                <a:spcPct val="116199"/>
              </a:lnSpc>
            </a:pPr>
            <a:r>
              <a:rPr lang="en-US" sz="1900" b="false" i="false" u="none" strike="noStrike">
                <a:solidFill>
                  <a:srgbClr val="FFFFFF">
                    <a:alpha val="70196"/>
                  </a:srgbClr>
                </a:solidFill>
                <a:latin typeface="Pretendard Light"/>
              </a:rPr>
              <a:t>PPT </a:t>
            </a:r>
            <a:r>
              <a:rPr lang="ko-KR" sz="1900" b="false" i="false" u="none" strike="noStrike">
                <a:solidFill>
                  <a:srgbClr val="FFFFFF">
                    <a:alpha val="70196"/>
                  </a:srgbClr>
                </a:solidFill>
                <a:ea typeface="Pretendard Light"/>
              </a:rPr>
              <a:t>제작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284200" y="7454900"/>
            <a:ext cx="29464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68F350"/>
                </a:solidFill>
                <a:latin typeface="DungGeunMo"/>
              </a:rPr>
              <a:t>Design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204700" y="7772400"/>
            <a:ext cx="51054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4200" b="false" i="false" u="none" strike="noStrike">
                <a:solidFill>
                  <a:srgbClr val="FFFFFF"/>
                </a:solidFill>
                <a:ea typeface="DungGeunMo"/>
              </a:rPr>
              <a:t>오진우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560300" y="8826500"/>
            <a:ext cx="43942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900" b="false" i="false" u="none" strike="noStrike">
                <a:solidFill>
                  <a:srgbClr val="FFFFFF">
                    <a:alpha val="70196"/>
                  </a:srgbClr>
                </a:solidFill>
                <a:latin typeface="Pretendard Light"/>
              </a:rPr>
              <a:t>FAQ </a:t>
            </a:r>
            <a:r>
              <a:rPr lang="ko-KR" sz="1900" b="false" i="false" u="none" strike="noStrike">
                <a:solidFill>
                  <a:srgbClr val="FFFFFF">
                    <a:alpha val="70196"/>
                  </a:srgbClr>
                </a:solidFill>
                <a:ea typeface="Pretendard Light"/>
              </a:rPr>
              <a:t>제작</a:t>
            </a:r>
          </a:p>
          <a:p>
            <a:pPr algn="ctr" lvl="0">
              <a:lnSpc>
                <a:spcPct val="116199"/>
              </a:lnSpc>
            </a:pPr>
            <a:r>
              <a:rPr lang="ko-KR" sz="1900" b="false" i="false" u="none" strike="noStrike">
                <a:solidFill>
                  <a:srgbClr val="FFFFFF">
                    <a:alpha val="70196"/>
                  </a:srgbClr>
                </a:solidFill>
                <a:ea typeface="Pretendard Light"/>
              </a:rPr>
              <a:t>대본</a:t>
            </a:r>
            <a:r>
              <a:rPr lang="en-US" sz="1900" b="false" i="false" u="none" strike="noStrike">
                <a:solidFill>
                  <a:srgbClr val="FFFFF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FFFFFF">
                    <a:alpha val="70196"/>
                  </a:srgbClr>
                </a:solidFill>
                <a:ea typeface="Pretendard Light"/>
              </a:rPr>
              <a:t>제작</a:t>
            </a:r>
            <a:r>
              <a:rPr lang="en-US" sz="1900" b="false" i="false" u="none" strike="noStrike">
                <a:solidFill>
                  <a:srgbClr val="FFFFF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FFFFFF">
                    <a:alpha val="70196"/>
                  </a:srgbClr>
                </a:solidFill>
                <a:ea typeface="Pretendard Light"/>
              </a:rPr>
              <a:t>및</a:t>
            </a:r>
            <a:r>
              <a:rPr lang="en-US" sz="1900" b="false" i="false" u="none" strike="noStrike">
                <a:solidFill>
                  <a:srgbClr val="FFFFF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FFFFFF">
                    <a:alpha val="70196"/>
                  </a:srgbClr>
                </a:solidFill>
                <a:ea typeface="Pretendard Light"/>
              </a:rPr>
              <a:t>발표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178300" y="812800"/>
            <a:ext cx="14109700" cy="947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812800"/>
            <a:ext cx="4178300" cy="9677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279400" y="-342900"/>
            <a:ext cx="18999200" cy="1155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575300" y="7454900"/>
            <a:ext cx="3441700" cy="2108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-38100" y="7188200"/>
            <a:ext cx="4127500" cy="254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484600" y="304800"/>
            <a:ext cx="190500" cy="190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005300" y="304800"/>
            <a:ext cx="190500" cy="190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13300" y="304800"/>
            <a:ext cx="190500" cy="1905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54000" y="254000"/>
            <a:ext cx="4064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54000" y="393700"/>
            <a:ext cx="4064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54000" y="520700"/>
            <a:ext cx="406400" cy="25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575300" y="1600200"/>
            <a:ext cx="11315700" cy="1270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575300" y="3276600"/>
            <a:ext cx="11315700" cy="1270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575300" y="4940300"/>
            <a:ext cx="11315700" cy="1270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-660400" y="5651500"/>
            <a:ext cx="9677400" cy="25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>
            <a:alphaModFix amt="60000"/>
          </a:blip>
          <a:stretch>
            <a:fillRect/>
          </a:stretch>
        </p:blipFill>
        <p:spPr>
          <a:xfrm rot="5400000">
            <a:off x="11099800" y="6464300"/>
            <a:ext cx="266700" cy="469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11074400" y="6705600"/>
            <a:ext cx="304800" cy="4699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4089400" y="7099300"/>
            <a:ext cx="190500" cy="190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512300" y="7454900"/>
            <a:ext cx="3441700" cy="2108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449300" y="7454900"/>
            <a:ext cx="3441700" cy="21082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419100" y="1257300"/>
            <a:ext cx="38989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6200" b="false" i="false" u="none" strike="noStrike">
                <a:solidFill>
                  <a:srgbClr val="FFFFFF"/>
                </a:solidFill>
                <a:ea typeface="DungGeunMo"/>
              </a:rPr>
              <a:t>프로젝트</a:t>
            </a:r>
            <a:r>
              <a:rPr lang="en-US" sz="6200" b="false" i="false" u="none" strike="noStrike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6200" b="false" i="false" u="none" strike="noStrike">
                <a:solidFill>
                  <a:srgbClr val="FFFFFF"/>
                </a:solidFill>
                <a:ea typeface="DungGeunMo"/>
              </a:rPr>
              <a:t>개요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04900" y="228600"/>
            <a:ext cx="2197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en-US" sz="1800" b="false" i="false" u="none" strike="noStrike" spc="100">
                <a:solidFill>
                  <a:srgbClr val="FFFFFF"/>
                </a:solidFill>
                <a:latin typeface="Pretendard Regular"/>
              </a:rPr>
              <a:t>SKN AI 12</a:t>
            </a:r>
            <a:r>
              <a:rPr lang="ko-KR" sz="1800" b="false" i="false" u="none" strike="noStrike" spc="100">
                <a:solidFill>
                  <a:srgbClr val="FFFFFF"/>
                </a:solidFill>
                <a:ea typeface="Pretendard Regular"/>
              </a:rPr>
              <a:t>기</a:t>
            </a:r>
            <a:r>
              <a:rPr lang="en-US" sz="1800" b="false" i="false" u="none" strike="noStrike" spc="100">
                <a:solidFill>
                  <a:srgbClr val="FFFFFF"/>
                </a:solidFill>
                <a:latin typeface="Pretendard Regular"/>
              </a:rPr>
              <a:t> 3</a:t>
            </a:r>
            <a:r>
              <a:rPr lang="ko-KR" sz="1800" b="false" i="false" u="none" strike="noStrike" spc="100">
                <a:solidFill>
                  <a:srgbClr val="FFFFFF"/>
                </a:solidFill>
                <a:ea typeface="Pretendard Regular"/>
              </a:rPr>
              <a:t>조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261100" y="1955800"/>
            <a:ext cx="838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ko-KR" sz="3000" b="false" i="false" u="none" strike="noStrike">
                <a:solidFill>
                  <a:srgbClr val="68F350"/>
                </a:solidFill>
                <a:ea typeface="DungGeunMo"/>
              </a:rPr>
              <a:t>개요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261100" y="3619500"/>
            <a:ext cx="838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ko-KR" sz="3000" b="false" i="false" u="none" strike="noStrike">
                <a:solidFill>
                  <a:srgbClr val="68F350"/>
                </a:solidFill>
                <a:ea typeface="DungGeunMo"/>
              </a:rPr>
              <a:t>목적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213600" y="3632200"/>
            <a:ext cx="93726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5250"/>
              </a:lnSpc>
            </a:pPr>
            <a:r>
              <a:rPr lang="en-US" sz="2800" b="false" i="false" u="none" strike="noStrike">
                <a:solidFill>
                  <a:srgbClr val="FFFFFF"/>
                </a:solidFill>
                <a:latin typeface="Pretendard Regular"/>
              </a:rPr>
              <a:t>: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Regular"/>
              </a:rPr>
              <a:t>데이터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Regular"/>
              </a:rPr>
              <a:t>비교를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Regular"/>
              </a:rPr>
              <a:t>통한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Regular"/>
              </a:rPr>
              <a:t>다용도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Regular"/>
              </a:rPr>
              <a:t>활용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261100" y="5295900"/>
            <a:ext cx="838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ko-KR" sz="3000" b="false" i="false" u="none" strike="noStrike">
                <a:solidFill>
                  <a:srgbClr val="68F350"/>
                </a:solidFill>
                <a:ea typeface="DungGeunMo"/>
              </a:rPr>
              <a:t>특징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213600" y="5308600"/>
            <a:ext cx="98933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5250"/>
              </a:lnSpc>
            </a:pPr>
            <a:r>
              <a:rPr lang="en-US" sz="2800" b="false" i="false" u="none" strike="noStrike">
                <a:solidFill>
                  <a:srgbClr val="FFFFFF"/>
                </a:solidFill>
                <a:latin typeface="Pretendard Regular"/>
              </a:rPr>
              <a:t>: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Regular"/>
              </a:rPr>
              <a:t>지역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Regular"/>
              </a:rPr>
              <a:t> /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Regular"/>
              </a:rPr>
              <a:t>나이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Regular"/>
              </a:rPr>
              <a:t> /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Regular"/>
              </a:rPr>
              <a:t>성별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Regular"/>
              </a:rPr>
              <a:t> /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Regular"/>
              </a:rPr>
              <a:t>차량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Regular"/>
              </a:rPr>
              <a:t>종류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Regular"/>
              </a:rPr>
              <a:t>비교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Regular"/>
              </a:rPr>
              <a:t>기능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549900" y="8369300"/>
            <a:ext cx="3492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15191F"/>
                </a:solidFill>
                <a:ea typeface="Pretendard Regular"/>
              </a:rPr>
              <a:t>데이터</a:t>
            </a:r>
            <a:r>
              <a:rPr lang="en-US" sz="2200" b="false" i="false" u="none" strike="noStrike">
                <a:solidFill>
                  <a:srgbClr val="15191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15191F"/>
                </a:solidFill>
                <a:ea typeface="Pretendard Regular"/>
              </a:rPr>
              <a:t>크롤링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486900" y="8369300"/>
            <a:ext cx="3492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15191F"/>
                </a:solidFill>
                <a:latin typeface="Pretendard Regular"/>
              </a:rPr>
              <a:t>SQL </a:t>
            </a:r>
            <a:r>
              <a:rPr lang="ko-KR" sz="2200" b="false" i="false" u="none" strike="noStrike">
                <a:solidFill>
                  <a:srgbClr val="15191F"/>
                </a:solidFill>
                <a:ea typeface="Pretendard Regular"/>
              </a:rPr>
              <a:t>연결</a:t>
            </a:r>
            <a:r>
              <a:rPr lang="en-US" sz="2200" b="false" i="false" u="none" strike="noStrike">
                <a:solidFill>
                  <a:srgbClr val="15191F"/>
                </a:solidFill>
                <a:latin typeface="Pretendard Regular"/>
              </a:rPr>
              <a:t> DB </a:t>
            </a:r>
            <a:r>
              <a:rPr lang="ko-KR" sz="2200" b="false" i="false" u="none" strike="noStrike">
                <a:solidFill>
                  <a:srgbClr val="15191F"/>
                </a:solidFill>
                <a:ea typeface="Pretendard Regular"/>
              </a:rPr>
              <a:t>생성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423900" y="8369300"/>
            <a:ext cx="3492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15191F"/>
                </a:solidFill>
                <a:latin typeface="Pretendard Regular"/>
              </a:rPr>
              <a:t>Streamlit </a:t>
            </a:r>
            <a:r>
              <a:rPr lang="ko-KR" sz="2200" b="false" i="false" u="none" strike="noStrike">
                <a:solidFill>
                  <a:srgbClr val="15191F"/>
                </a:solidFill>
                <a:ea typeface="Pretendard Regular"/>
              </a:rPr>
              <a:t>구현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188200" y="1981200"/>
            <a:ext cx="98933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5250"/>
              </a:lnSpc>
            </a:pPr>
            <a:r>
              <a:rPr lang="en-US" sz="2800" b="false" i="false" u="none" strike="noStrike">
                <a:solidFill>
                  <a:srgbClr val="FFFFFF"/>
                </a:solidFill>
                <a:latin typeface="Pretendard Regular"/>
              </a:rPr>
              <a:t>: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Regular"/>
              </a:rPr>
              <a:t>전국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Regular"/>
              </a:rPr>
              <a:t>자동차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Regular"/>
              </a:rPr>
              <a:t>등록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Regular"/>
              </a:rPr>
              <a:t>현황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812800"/>
            <a:ext cx="18288000" cy="947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812800"/>
            <a:ext cx="4178300" cy="9677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279400" y="-342900"/>
            <a:ext cx="18999200" cy="1155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-38100" y="7188200"/>
            <a:ext cx="41275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660400" y="5651500"/>
            <a:ext cx="96774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089400" y="7099300"/>
            <a:ext cx="190500" cy="1905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484600" y="304800"/>
            <a:ext cx="190500" cy="190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005300" y="304800"/>
            <a:ext cx="190500" cy="190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13300" y="304800"/>
            <a:ext cx="190500" cy="1905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54000" y="254000"/>
            <a:ext cx="4064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54000" y="393700"/>
            <a:ext cx="406400" cy="25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54000" y="520700"/>
            <a:ext cx="406400" cy="254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064500" y="2184400"/>
            <a:ext cx="5676900" cy="2984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5905500" y="1485900"/>
            <a:ext cx="2959100" cy="4394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105400" y="2120900"/>
            <a:ext cx="12293600" cy="31242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064500" y="5892800"/>
            <a:ext cx="5676900" cy="2984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5905500" y="5194300"/>
            <a:ext cx="2959100" cy="4394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105400" y="5816600"/>
            <a:ext cx="12293600" cy="31242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419100" y="1257300"/>
            <a:ext cx="38989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6200" b="false" i="false" u="none" strike="noStrike">
                <a:solidFill>
                  <a:srgbClr val="FFFFFF"/>
                </a:solidFill>
                <a:ea typeface="DungGeunMo"/>
              </a:rPr>
              <a:t>프로젝트</a:t>
            </a:r>
            <a:r>
              <a:rPr lang="en-US" sz="6200" b="false" i="false" u="none" strike="noStrike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6200" b="false" i="false" u="none" strike="noStrike">
                <a:solidFill>
                  <a:srgbClr val="FFFFFF"/>
                </a:solidFill>
                <a:ea typeface="DungGeunMo"/>
              </a:rPr>
              <a:t>기능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04900" y="228600"/>
            <a:ext cx="2197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en-US" sz="1800" b="false" i="false" u="none" strike="noStrike" spc="100">
                <a:solidFill>
                  <a:srgbClr val="FFFFFF"/>
                </a:solidFill>
                <a:latin typeface="Pretendard Regular"/>
              </a:rPr>
              <a:t>SKN AI 12</a:t>
            </a:r>
            <a:r>
              <a:rPr lang="ko-KR" sz="1800" b="false" i="false" u="none" strike="noStrike" spc="100">
                <a:solidFill>
                  <a:srgbClr val="FFFFFF"/>
                </a:solidFill>
                <a:ea typeface="Pretendard Regular"/>
              </a:rPr>
              <a:t>기</a:t>
            </a:r>
            <a:r>
              <a:rPr lang="en-US" sz="1800" b="false" i="false" u="none" strike="noStrike" spc="100">
                <a:solidFill>
                  <a:srgbClr val="FFFFFF"/>
                </a:solidFill>
                <a:latin typeface="Pretendard Regular"/>
              </a:rPr>
              <a:t> 3</a:t>
            </a:r>
            <a:r>
              <a:rPr lang="ko-KR" sz="1800" b="false" i="false" u="none" strike="noStrike" spc="100">
                <a:solidFill>
                  <a:srgbClr val="FFFFFF"/>
                </a:solidFill>
                <a:ea typeface="Pretendard Regular"/>
              </a:rPr>
              <a:t>조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576300" y="3390900"/>
            <a:ext cx="37846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Light"/>
              </a:rPr>
              <a:t>데이터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Light"/>
              </a:rPr>
              <a:t>테이블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105400" y="2641600"/>
            <a:ext cx="4140200" cy="1270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079"/>
              </a:lnSpc>
            </a:pPr>
            <a:r>
              <a:rPr lang="en-US" sz="7200" b="false" i="false" u="none" strike="noStrike">
                <a:solidFill>
                  <a:srgbClr val="30323C"/>
                </a:solidFill>
                <a:latin typeface="DungGeunMo"/>
              </a:rPr>
              <a:t>01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156200" y="3746500"/>
            <a:ext cx="40386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5250"/>
              </a:lnSpc>
            </a:pPr>
            <a:r>
              <a:rPr lang="ko-KR" sz="3200" b="false" i="false" u="none" strike="noStrike">
                <a:solidFill>
                  <a:srgbClr val="30323C"/>
                </a:solidFill>
                <a:ea typeface="DungGeunMo"/>
              </a:rPr>
              <a:t>지역별</a:t>
            </a:r>
            <a:r>
              <a:rPr lang="en-US" sz="3200" b="false" i="false" u="none" strike="noStrike">
                <a:solidFill>
                  <a:srgbClr val="30323C"/>
                </a:solidFill>
                <a:latin typeface="DungGeunMo"/>
              </a:rPr>
              <a:t> </a:t>
            </a:r>
            <a:r>
              <a:rPr lang="ko-KR" sz="3200" b="false" i="false" u="none" strike="noStrike">
                <a:solidFill>
                  <a:srgbClr val="30323C"/>
                </a:solidFill>
                <a:ea typeface="DungGeunMo"/>
              </a:rPr>
              <a:t>데이터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067800" y="3390900"/>
            <a:ext cx="4597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Light"/>
              </a:rPr>
              <a:t>지도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576300" y="7099300"/>
            <a:ext cx="37846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Light"/>
              </a:rPr>
              <a:t>성별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Light"/>
              </a:rPr>
              <a:t> /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Light"/>
              </a:rPr>
              <a:t>나이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Light"/>
              </a:rPr>
              <a:t>별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105400" y="6337300"/>
            <a:ext cx="4140200" cy="1270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079"/>
              </a:lnSpc>
            </a:pPr>
            <a:r>
              <a:rPr lang="en-US" sz="7200" b="false" i="false" u="none" strike="noStrike">
                <a:solidFill>
                  <a:srgbClr val="30323C"/>
                </a:solidFill>
                <a:latin typeface="DungGeunMo"/>
              </a:rPr>
              <a:t>02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156200" y="7442200"/>
            <a:ext cx="40386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5250"/>
              </a:lnSpc>
            </a:pPr>
            <a:r>
              <a:rPr lang="ko-KR" sz="3200" b="false" i="false" u="none" strike="noStrike">
                <a:solidFill>
                  <a:srgbClr val="30323C"/>
                </a:solidFill>
                <a:ea typeface="DungGeunMo"/>
              </a:rPr>
              <a:t>데이터</a:t>
            </a:r>
            <a:r>
              <a:rPr lang="en-US" sz="3200" b="false" i="false" u="none" strike="noStrike">
                <a:solidFill>
                  <a:srgbClr val="30323C"/>
                </a:solidFill>
                <a:latin typeface="DungGeunMo"/>
              </a:rPr>
              <a:t> </a:t>
            </a:r>
            <a:r>
              <a:rPr lang="ko-KR" sz="3200" b="false" i="false" u="none" strike="noStrike">
                <a:solidFill>
                  <a:srgbClr val="30323C"/>
                </a:solidFill>
                <a:ea typeface="DungGeunMo"/>
              </a:rPr>
              <a:t>비교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067800" y="7099300"/>
            <a:ext cx="4597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Light"/>
              </a:rPr>
              <a:t>차량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Light"/>
              </a:rPr>
              <a:t>종류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Light"/>
              </a:rPr>
              <a:t>별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812800"/>
            <a:ext cx="18288000" cy="947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812800"/>
            <a:ext cx="1714500" cy="9677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279400" y="-342900"/>
            <a:ext cx="18999200" cy="1155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3022600" y="5537200"/>
            <a:ext cx="9486900" cy="25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304800"/>
            <a:ext cx="190500" cy="190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005300" y="304800"/>
            <a:ext cx="190500" cy="190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513300" y="304800"/>
            <a:ext cx="190500" cy="1905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54000" y="254000"/>
            <a:ext cx="4064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54000" y="393700"/>
            <a:ext cx="4064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54000" y="520700"/>
            <a:ext cx="4064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>
            <a:alphaModFix amt="46000"/>
          </a:blip>
          <a:stretch>
            <a:fillRect/>
          </a:stretch>
        </p:blipFill>
        <p:spPr>
          <a:xfrm rot="0">
            <a:off x="5372100" y="6832600"/>
            <a:ext cx="11607800" cy="4495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476500" y="3594100"/>
            <a:ext cx="14922500" cy="46101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104900" y="228600"/>
            <a:ext cx="2197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en-US" sz="1800" b="false" i="false" u="none" strike="noStrike" spc="100">
                <a:solidFill>
                  <a:srgbClr val="FFFFFF"/>
                </a:solidFill>
                <a:latin typeface="Pretendard Regular"/>
              </a:rPr>
              <a:t>SKN AI 12</a:t>
            </a:r>
            <a:r>
              <a:rPr lang="ko-KR" sz="1800" b="false" i="false" u="none" strike="noStrike" spc="100">
                <a:solidFill>
                  <a:srgbClr val="FFFFFF"/>
                </a:solidFill>
                <a:ea typeface="Pretendard Regular"/>
              </a:rPr>
              <a:t>기</a:t>
            </a:r>
            <a:r>
              <a:rPr lang="en-US" sz="1800" b="false" i="false" u="none" strike="noStrike" spc="100">
                <a:solidFill>
                  <a:srgbClr val="FFFFFF"/>
                </a:solidFill>
                <a:latin typeface="Pretendard Regular"/>
              </a:rPr>
              <a:t> 3</a:t>
            </a:r>
            <a:r>
              <a:rPr lang="ko-KR" sz="1800" b="false" i="false" u="none" strike="noStrike" spc="100">
                <a:solidFill>
                  <a:srgbClr val="FFFFFF"/>
                </a:solidFill>
                <a:ea typeface="Pretendard Regular"/>
              </a:rPr>
              <a:t>조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06600" y="1066800"/>
            <a:ext cx="127762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68F350"/>
                </a:solidFill>
                <a:ea typeface="DungGeunMo"/>
              </a:rPr>
              <a:t>수집</a:t>
            </a:r>
            <a:r>
              <a:rPr lang="en-US" sz="3600" b="false" i="false" u="none" strike="noStrike">
                <a:solidFill>
                  <a:srgbClr val="68F350"/>
                </a:solidFill>
                <a:latin typeface="DungGeunMo"/>
              </a:rPr>
              <a:t> </a:t>
            </a:r>
            <a:r>
              <a:rPr lang="ko-KR" sz="3600" b="false" i="false" u="none" strike="noStrike">
                <a:solidFill>
                  <a:srgbClr val="68F350"/>
                </a:solidFill>
                <a:ea typeface="DungGeunMo"/>
              </a:rPr>
              <a:t>데이터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717800" y="1790700"/>
            <a:ext cx="127381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FFFFFF"/>
                </a:solidFill>
                <a:ea typeface="DungGeunMo"/>
              </a:rPr>
              <a:t>국토교통</a:t>
            </a:r>
            <a:r>
              <a:rPr lang="en-US" sz="2100" b="false" i="false" u="none" strike="noStrike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DungGeunMo"/>
              </a:rPr>
              <a:t>통계누리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812800"/>
            <a:ext cx="18288000" cy="947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812800"/>
            <a:ext cx="1714500" cy="9677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279400" y="-342900"/>
            <a:ext cx="18999200" cy="1155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3022600" y="5537200"/>
            <a:ext cx="94869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1816100" y="9144000"/>
            <a:ext cx="170053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25600" y="9055100"/>
            <a:ext cx="190500" cy="1905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484600" y="304800"/>
            <a:ext cx="190500" cy="190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005300" y="304800"/>
            <a:ext cx="190500" cy="190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13300" y="304800"/>
            <a:ext cx="190500" cy="1905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54000" y="254000"/>
            <a:ext cx="4064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54000" y="393700"/>
            <a:ext cx="406400" cy="25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54000" y="520700"/>
            <a:ext cx="406400" cy="25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>
            <a:alphaModFix amt="46000"/>
          </a:blip>
          <a:stretch>
            <a:fillRect/>
          </a:stretch>
        </p:blipFill>
        <p:spPr>
          <a:xfrm rot="0">
            <a:off x="5372100" y="6832600"/>
            <a:ext cx="11607800" cy="4495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807700" y="2641600"/>
            <a:ext cx="6172200" cy="56769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2476500" y="1295400"/>
            <a:ext cx="128397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6000" b="false" i="false" u="none" strike="noStrike">
                <a:solidFill>
                  <a:srgbClr val="68F350"/>
                </a:solidFill>
                <a:latin typeface="DungGeunMo"/>
              </a:rPr>
              <a:t>ERD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04900" y="228600"/>
            <a:ext cx="2197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en-US" sz="1800" b="false" i="false" u="none" strike="noStrike" spc="100">
                <a:solidFill>
                  <a:srgbClr val="FFFFFF"/>
                </a:solidFill>
                <a:latin typeface="Pretendard Regular"/>
              </a:rPr>
              <a:t>SKN AI 12</a:t>
            </a:r>
            <a:r>
              <a:rPr lang="ko-KR" sz="1800" b="false" i="false" u="none" strike="noStrike" spc="100">
                <a:solidFill>
                  <a:srgbClr val="FFFFFF"/>
                </a:solidFill>
                <a:ea typeface="Pretendard Regular"/>
              </a:rPr>
              <a:t>기</a:t>
            </a:r>
            <a:r>
              <a:rPr lang="en-US" sz="1800" b="false" i="false" u="none" strike="noStrike" spc="100">
                <a:solidFill>
                  <a:srgbClr val="FFFFFF"/>
                </a:solidFill>
                <a:latin typeface="Pretendard Regular"/>
              </a:rPr>
              <a:t> 3</a:t>
            </a:r>
            <a:r>
              <a:rPr lang="ko-KR" sz="1800" b="false" i="false" u="none" strike="noStrike" spc="100">
                <a:solidFill>
                  <a:srgbClr val="FFFFFF"/>
                </a:solidFill>
                <a:ea typeface="Pretendard Regular"/>
              </a:rPr>
              <a:t>조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705100" y="3657600"/>
            <a:ext cx="13436600" cy="294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FFFFFF"/>
                </a:solidFill>
                <a:latin typeface="DungGeunMo"/>
              </a:rPr>
              <a:t>region_name</a:t>
            </a:r>
            <a:r>
              <a:rPr lang="ko-KR" sz="2700" b="false" i="false" u="none" strike="noStrike">
                <a:solidFill>
                  <a:srgbClr val="FFFFFF"/>
                </a:solidFill>
                <a:ea typeface="DungGeunMo"/>
              </a:rPr>
              <a:t>의</a:t>
            </a:r>
            <a:r>
              <a:rPr lang="en-US" sz="2700" b="false" i="false" u="none" strike="noStrike">
                <a:solidFill>
                  <a:srgbClr val="FFFFFF"/>
                </a:solidFill>
                <a:latin typeface="DungGeunMo"/>
              </a:rPr>
              <a:t> id</a:t>
            </a:r>
            <a:r>
              <a:rPr lang="ko-KR" sz="2700" b="false" i="false" u="none" strike="noStrike">
                <a:solidFill>
                  <a:srgbClr val="FFFFFF"/>
                </a:solidFill>
                <a:ea typeface="DungGeunMo"/>
              </a:rPr>
              <a:t>를</a:t>
            </a:r>
            <a:r>
              <a:rPr lang="en-US" sz="2700" b="false" i="false" u="none" strike="noStrike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DungGeunMo"/>
              </a:rPr>
              <a:t>기준으로</a:t>
            </a:r>
          </a:p>
          <a:p>
            <a:pPr algn="l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FFFFFF"/>
                </a:solidFill>
                <a:latin typeface="DungGeunMo"/>
              </a:rPr>
              <a:t> </a:t>
            </a:r>
          </a:p>
          <a:p>
            <a:pPr algn="l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FFFFFF"/>
                </a:solidFill>
                <a:latin typeface="DungGeunMo"/>
              </a:rPr>
              <a:t>gender_age</a:t>
            </a:r>
            <a:r>
              <a:rPr lang="ko-KR" sz="2700" b="false" i="false" u="none" strike="noStrike">
                <a:solidFill>
                  <a:srgbClr val="FFFFFF"/>
                </a:solidFill>
                <a:ea typeface="DungGeunMo"/>
              </a:rPr>
              <a:t>와</a:t>
            </a:r>
            <a:r>
              <a:rPr lang="en-US" sz="2700" b="false" i="false" u="none" strike="noStrike">
                <a:solidFill>
                  <a:srgbClr val="FFFFFF"/>
                </a:solidFill>
                <a:latin typeface="DungGeunMo"/>
              </a:rPr>
              <a:t> vehicle_type</a:t>
            </a:r>
            <a:r>
              <a:rPr lang="ko-KR" sz="2700" b="false" i="false" u="none" strike="noStrike">
                <a:solidFill>
                  <a:srgbClr val="FFFFFF"/>
                </a:solidFill>
                <a:ea typeface="DungGeunMo"/>
              </a:rPr>
              <a:t>을</a:t>
            </a:r>
            <a:r>
              <a:rPr lang="en-US" sz="2700" b="false" i="false" u="none" strike="noStrike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DungGeunMo"/>
              </a:rPr>
              <a:t>연동시켜</a:t>
            </a:r>
          </a:p>
          <a:p>
            <a:pPr algn="l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FFFFFF"/>
                </a:solidFill>
                <a:latin typeface="DungGeunMo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FFFFFF"/>
                </a:solidFill>
                <a:ea typeface="DungGeunMo"/>
              </a:rPr>
              <a:t>지역을</a:t>
            </a:r>
            <a:r>
              <a:rPr lang="en-US" sz="2700" b="false" i="false" u="none" strike="noStrike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DungGeunMo"/>
              </a:rPr>
              <a:t>이용하여</a:t>
            </a:r>
            <a:r>
              <a:rPr lang="en-US" sz="2700" b="false" i="false" u="none" strike="noStrike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DungGeunMo"/>
              </a:rPr>
              <a:t>연령</a:t>
            </a:r>
            <a:r>
              <a:rPr lang="en-US" sz="2700" b="false" i="false" u="none" strike="noStrike">
                <a:solidFill>
                  <a:srgbClr val="FFFFFF"/>
                </a:solidFill>
                <a:latin typeface="DungGeunMo"/>
              </a:rPr>
              <a:t>/</a:t>
            </a:r>
            <a:r>
              <a:rPr lang="ko-KR" sz="2700" b="false" i="false" u="none" strike="noStrike">
                <a:solidFill>
                  <a:srgbClr val="FFFFFF"/>
                </a:solidFill>
                <a:ea typeface="DungGeunMo"/>
              </a:rPr>
              <a:t>성별</a:t>
            </a:r>
            <a:r>
              <a:rPr lang="en-US" sz="2700" b="false" i="false" u="none" strike="noStrike">
                <a:solidFill>
                  <a:srgbClr val="FFFFFF"/>
                </a:solidFill>
                <a:latin typeface="DungGeunMo"/>
              </a:rPr>
              <a:t>/</a:t>
            </a:r>
            <a:r>
              <a:rPr lang="ko-KR" sz="2700" b="false" i="false" u="none" strike="noStrike">
                <a:solidFill>
                  <a:srgbClr val="FFFFFF"/>
                </a:solidFill>
                <a:ea typeface="DungGeunMo"/>
              </a:rPr>
              <a:t>차종</a:t>
            </a:r>
            <a:r>
              <a:rPr lang="en-US" sz="2700" b="false" i="false" u="none" strike="noStrike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DungGeunMo"/>
              </a:rPr>
              <a:t>을</a:t>
            </a:r>
          </a:p>
          <a:p>
            <a:pPr algn="l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FFFFFF"/>
                </a:solidFill>
                <a:latin typeface="DungGeunMo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FFFFFF"/>
                </a:solidFill>
                <a:ea typeface="DungGeunMo"/>
              </a:rPr>
              <a:t>한번에</a:t>
            </a:r>
            <a:r>
              <a:rPr lang="en-US" sz="2700" b="false" i="false" u="none" strike="noStrike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DungGeunMo"/>
              </a:rPr>
              <a:t>관리할</a:t>
            </a:r>
            <a:r>
              <a:rPr lang="en-US" sz="2700" b="false" i="false" u="none" strike="noStrike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DungGeunMo"/>
              </a:rPr>
              <a:t>수</a:t>
            </a:r>
            <a:r>
              <a:rPr lang="en-US" sz="2700" b="false" i="false" u="none" strike="noStrike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DungGeunMo"/>
              </a:rPr>
              <a:t>있게</a:t>
            </a:r>
            <a:r>
              <a:rPr lang="en-US" sz="2700" b="false" i="false" u="none" strike="noStrike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DungGeunMo"/>
              </a:rPr>
              <a:t>함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812800"/>
            <a:ext cx="18288000" cy="947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812800"/>
            <a:ext cx="4178300" cy="9677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279400" y="-342900"/>
            <a:ext cx="18999200" cy="1155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-38100" y="7188200"/>
            <a:ext cx="41275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660400" y="5651500"/>
            <a:ext cx="96774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089400" y="7099300"/>
            <a:ext cx="190500" cy="1905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484600" y="304800"/>
            <a:ext cx="190500" cy="190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005300" y="304800"/>
            <a:ext cx="190500" cy="190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13300" y="304800"/>
            <a:ext cx="190500" cy="1905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54000" y="254000"/>
            <a:ext cx="4064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54000" y="393700"/>
            <a:ext cx="406400" cy="25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54000" y="520700"/>
            <a:ext cx="406400" cy="25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003800" y="1600200"/>
            <a:ext cx="4000500" cy="7912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271000" y="1600200"/>
            <a:ext cx="4000500" cy="7912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538200" y="1600200"/>
            <a:ext cx="4000500" cy="7912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097000" y="4749800"/>
            <a:ext cx="3035300" cy="4191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791700" y="4102100"/>
            <a:ext cx="2959100" cy="32639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524500" y="4533900"/>
            <a:ext cx="2959100" cy="32639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104900" y="228600"/>
            <a:ext cx="2197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en-US" sz="1800" b="false" i="false" u="none" strike="noStrike" spc="100">
                <a:solidFill>
                  <a:srgbClr val="FFFFFF"/>
                </a:solidFill>
                <a:latin typeface="Pretendard Regular"/>
              </a:rPr>
              <a:t>SKN AI 12</a:t>
            </a:r>
            <a:r>
              <a:rPr lang="ko-KR" sz="1800" b="false" i="false" u="none" strike="noStrike" spc="100">
                <a:solidFill>
                  <a:srgbClr val="FFFFFF"/>
                </a:solidFill>
                <a:ea typeface="Pretendard Regular"/>
              </a:rPr>
              <a:t>기</a:t>
            </a:r>
            <a:r>
              <a:rPr lang="en-US" sz="1800" b="false" i="false" u="none" strike="noStrike" spc="100">
                <a:solidFill>
                  <a:srgbClr val="FFFFFF"/>
                </a:solidFill>
                <a:latin typeface="Pretendard Regular"/>
              </a:rPr>
              <a:t> 3</a:t>
            </a:r>
            <a:r>
              <a:rPr lang="ko-KR" sz="1800" b="false" i="false" u="none" strike="noStrike" spc="100">
                <a:solidFill>
                  <a:srgbClr val="FFFFFF"/>
                </a:solidFill>
                <a:ea typeface="Pretendard Regular"/>
              </a:rPr>
              <a:t>조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19100" y="1257300"/>
            <a:ext cx="3949700" cy="280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8200" b="false" i="false" u="none" strike="noStrike">
                <a:solidFill>
                  <a:srgbClr val="FFFFFF"/>
                </a:solidFill>
                <a:ea typeface="DungGeunMo"/>
              </a:rPr>
              <a:t>기술</a:t>
            </a:r>
          </a:p>
          <a:p>
            <a:pPr algn="l" lvl="0">
              <a:lnSpc>
                <a:spcPct val="107899"/>
              </a:lnSpc>
            </a:pPr>
            <a:r>
              <a:rPr lang="ko-KR" sz="8200" b="false" i="false" u="none" strike="noStrike">
                <a:solidFill>
                  <a:srgbClr val="FFFFFF"/>
                </a:solidFill>
                <a:ea typeface="DungGeunMo"/>
              </a:rPr>
              <a:t>스택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991100" y="2070100"/>
            <a:ext cx="40259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4200" b="false" i="false" u="none" strike="noStrike">
                <a:solidFill>
                  <a:srgbClr val="68F350"/>
                </a:solidFill>
                <a:latin typeface="DungGeunMo"/>
              </a:rPr>
              <a:t>01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978400" y="2755900"/>
            <a:ext cx="4038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4800" b="false" i="false" u="none" strike="noStrike">
                <a:solidFill>
                  <a:srgbClr val="68F350"/>
                </a:solidFill>
                <a:ea typeface="DungGeunMo"/>
              </a:rPr>
              <a:t>크롤링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016500" y="7785100"/>
            <a:ext cx="3962400" cy="100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FFFFFF">
                    <a:alpha val="70196"/>
                  </a:srgbClr>
                </a:solidFill>
                <a:latin typeface="Pretendard Light"/>
              </a:rPr>
              <a:t># Python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FFFFFF">
                    <a:alpha val="70196"/>
                  </a:srgbClr>
                </a:solidFill>
                <a:latin typeface="Pretendard Light"/>
              </a:rPr>
              <a:t># Selenium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FFFFFF">
                    <a:alpha val="70196"/>
                  </a:srgbClr>
                </a:solidFill>
                <a:latin typeface="Pretendard Light"/>
              </a:rPr>
              <a:t># BeautifulSoup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258300" y="2070100"/>
            <a:ext cx="40259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4200" b="false" i="false" u="none" strike="noStrike">
                <a:solidFill>
                  <a:srgbClr val="68F350"/>
                </a:solidFill>
                <a:latin typeface="DungGeunMo"/>
              </a:rPr>
              <a:t>02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245600" y="2755900"/>
            <a:ext cx="4038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4800" b="false" i="false" u="none" strike="noStrike">
                <a:solidFill>
                  <a:srgbClr val="68F350"/>
                </a:solidFill>
                <a:latin typeface="DungGeunMo"/>
              </a:rPr>
              <a:t>SQL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283700" y="7785100"/>
            <a:ext cx="3962400" cy="100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FFFFFF">
                    <a:alpha val="70196"/>
                  </a:srgbClr>
                </a:solidFill>
                <a:latin typeface="Pretendard Light"/>
              </a:rPr>
              <a:t># MySql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FFFFFF">
                    <a:alpha val="70196"/>
                  </a:srgbClr>
                </a:solidFill>
                <a:latin typeface="Pretendard Light"/>
              </a:rPr>
              <a:t># Database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FFFFFF">
                    <a:alpha val="70196"/>
                  </a:srgbClr>
                </a:solidFill>
                <a:latin typeface="Pretendard Light"/>
              </a:rPr>
              <a:t># query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525500" y="2070100"/>
            <a:ext cx="40259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4200" b="false" i="false" u="none" strike="noStrike">
                <a:solidFill>
                  <a:srgbClr val="68F350"/>
                </a:solidFill>
                <a:latin typeface="DungGeunMo"/>
              </a:rPr>
              <a:t>03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512800" y="2755900"/>
            <a:ext cx="4038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4800" b="false" i="false" u="none" strike="noStrike">
                <a:solidFill>
                  <a:srgbClr val="68F350"/>
                </a:solidFill>
                <a:latin typeface="DungGeunMo"/>
              </a:rPr>
              <a:t>Streamlit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550900" y="7962900"/>
            <a:ext cx="39624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FFFFFF">
                    <a:alpha val="70196"/>
                  </a:srgbClr>
                </a:solidFill>
                <a:latin typeface="Pretendard Light"/>
              </a:rPr>
              <a:t># Streamlit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FFFFFF">
                    <a:alpha val="70196"/>
                  </a:srgbClr>
                </a:solidFill>
                <a:latin typeface="Pretendard Light"/>
              </a:rPr>
              <a:t># </a:t>
            </a:r>
            <a:r>
              <a:rPr lang="ko-KR" sz="1800" b="false" i="false" u="none" strike="noStrike">
                <a:solidFill>
                  <a:srgbClr val="FFFFFF">
                    <a:alpha val="70196"/>
                  </a:srgbClr>
                </a:solidFill>
                <a:ea typeface="Pretendard Light"/>
              </a:rPr>
              <a:t>웹</a:t>
            </a:r>
            <a:r>
              <a:rPr lang="en-US" sz="1800" b="false" i="false" u="none" strike="noStrike">
                <a:solidFill>
                  <a:srgbClr val="FFFFF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FFFF">
                    <a:alpha val="70196"/>
                  </a:srgbClr>
                </a:solidFill>
                <a:ea typeface="Pretendard Light"/>
              </a:rPr>
              <a:t>사이트</a:t>
            </a:r>
            <a:r>
              <a:rPr lang="en-US" sz="1800" b="false" i="false" u="none" strike="noStrike">
                <a:solidFill>
                  <a:srgbClr val="FFFFF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FFFF">
                    <a:alpha val="70196"/>
                  </a:srgbClr>
                </a:solidFill>
                <a:ea typeface="Pretendard Light"/>
              </a:rPr>
              <a:t>구축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812800"/>
            <a:ext cx="18288000" cy="947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812800"/>
            <a:ext cx="1714500" cy="9677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279400" y="-342900"/>
            <a:ext cx="18999200" cy="1155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3022600" y="5537200"/>
            <a:ext cx="94869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1714500" y="5867400"/>
            <a:ext cx="170561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25600" y="5765800"/>
            <a:ext cx="190500" cy="1905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484600" y="304800"/>
            <a:ext cx="190500" cy="190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005300" y="304800"/>
            <a:ext cx="190500" cy="190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13300" y="304800"/>
            <a:ext cx="190500" cy="1905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54000" y="254000"/>
            <a:ext cx="4064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54000" y="393700"/>
            <a:ext cx="406400" cy="25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54000" y="520700"/>
            <a:ext cx="406400" cy="25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>
            <a:alphaModFix amt="46000"/>
          </a:blip>
          <a:stretch>
            <a:fillRect/>
          </a:stretch>
        </p:blipFill>
        <p:spPr>
          <a:xfrm rot="0">
            <a:off x="5372100" y="6832600"/>
            <a:ext cx="11607800" cy="4495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801600" y="1041400"/>
            <a:ext cx="4406900" cy="4508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806700" y="6096000"/>
            <a:ext cx="4356100" cy="40513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2006600" y="1066800"/>
            <a:ext cx="127762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68F350"/>
                </a:solidFill>
                <a:ea typeface="DungGeunMo"/>
              </a:rPr>
              <a:t>프로젝트</a:t>
            </a:r>
            <a:r>
              <a:rPr lang="en-US" sz="3600" b="false" i="false" u="none" strike="noStrike">
                <a:solidFill>
                  <a:srgbClr val="68F350"/>
                </a:solidFill>
                <a:latin typeface="DungGeunMo"/>
              </a:rPr>
              <a:t> </a:t>
            </a:r>
            <a:r>
              <a:rPr lang="ko-KR" sz="3600" b="false" i="false" u="none" strike="noStrike">
                <a:solidFill>
                  <a:srgbClr val="68F350"/>
                </a:solidFill>
                <a:ea typeface="DungGeunMo"/>
              </a:rPr>
              <a:t>기능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04900" y="228600"/>
            <a:ext cx="2197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en-US" sz="1800" b="false" i="false" u="none" strike="noStrike" spc="100">
                <a:solidFill>
                  <a:srgbClr val="FFFFFF"/>
                </a:solidFill>
                <a:latin typeface="Pretendard Regular"/>
              </a:rPr>
              <a:t>SKN AI 12</a:t>
            </a:r>
            <a:r>
              <a:rPr lang="ko-KR" sz="1800" b="false" i="false" u="none" strike="noStrike" spc="100">
                <a:solidFill>
                  <a:srgbClr val="FFFFFF"/>
                </a:solidFill>
                <a:ea typeface="Pretendard Regular"/>
              </a:rPr>
              <a:t>기</a:t>
            </a:r>
            <a:r>
              <a:rPr lang="en-US" sz="1800" b="false" i="false" u="none" strike="noStrike" spc="100">
                <a:solidFill>
                  <a:srgbClr val="FFFFFF"/>
                </a:solidFill>
                <a:latin typeface="Pretendard Regular"/>
              </a:rPr>
              <a:t> 3</a:t>
            </a:r>
            <a:r>
              <a:rPr lang="ko-KR" sz="1800" b="false" i="false" u="none" strike="noStrike" spc="100">
                <a:solidFill>
                  <a:srgbClr val="FFFFFF"/>
                </a:solidFill>
                <a:ea typeface="Pretendard Regular"/>
              </a:rPr>
              <a:t>조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933700" y="1689100"/>
            <a:ext cx="127381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FFFFFF"/>
                </a:solidFill>
                <a:ea typeface="DungGeunMo"/>
              </a:rPr>
              <a:t>지역별</a:t>
            </a:r>
            <a:r>
              <a:rPr lang="en-US" sz="2100" b="false" i="false" u="none" strike="noStrike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DungGeunMo"/>
              </a:rPr>
              <a:t>데이터</a:t>
            </a:r>
            <a:r>
              <a:rPr lang="en-US" sz="2100" b="false" i="false" u="none" strike="noStrike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DungGeunMo"/>
              </a:rPr>
              <a:t>비교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794500" y="2844800"/>
            <a:ext cx="134366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FFFFFF"/>
                </a:solidFill>
                <a:ea typeface="DungGeunMo"/>
              </a:rPr>
              <a:t>지도를</a:t>
            </a:r>
            <a:r>
              <a:rPr lang="en-US" sz="2700" b="false" i="false" u="none" strike="noStrike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DungGeunMo"/>
              </a:rPr>
              <a:t>이용하여</a:t>
            </a:r>
            <a:r>
              <a:rPr lang="en-US" sz="2700" b="false" i="false" u="none" strike="noStrike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DungGeunMo"/>
              </a:rPr>
              <a:t>원하는</a:t>
            </a:r>
            <a:r>
              <a:rPr lang="en-US" sz="2700" b="false" i="false" u="none" strike="noStrike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DungGeunMo"/>
              </a:rPr>
              <a:t>지역의</a:t>
            </a:r>
          </a:p>
          <a:p>
            <a:pPr algn="l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FFFFFF"/>
                </a:solidFill>
                <a:ea typeface="DungGeunMo"/>
              </a:rPr>
              <a:t>데이터를</a:t>
            </a:r>
            <a:r>
              <a:rPr lang="en-US" sz="2700" b="false" i="false" u="none" strike="noStrike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DungGeunMo"/>
              </a:rPr>
              <a:t>쉽고</a:t>
            </a:r>
            <a:r>
              <a:rPr lang="en-US" sz="2700" b="false" i="false" u="none" strike="noStrike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DungGeunMo"/>
              </a:rPr>
              <a:t>빠르게</a:t>
            </a:r>
            <a:r>
              <a:rPr lang="en-US" sz="2700" b="false" i="false" u="none" strike="noStrike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DungGeunMo"/>
              </a:rPr>
              <a:t>찾게</a:t>
            </a:r>
            <a:r>
              <a:rPr lang="en-US" sz="2700" b="false" i="false" u="none" strike="noStrike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DungGeunMo"/>
              </a:rPr>
              <a:t>유도함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305800" y="7658100"/>
            <a:ext cx="134366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FFFFFF"/>
                </a:solidFill>
                <a:ea typeface="DungGeunMo"/>
              </a:rPr>
              <a:t>년도와</a:t>
            </a:r>
            <a:r>
              <a:rPr lang="en-US" sz="2700" b="false" i="false" u="none" strike="noStrike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DungGeunMo"/>
              </a:rPr>
              <a:t>월을</a:t>
            </a:r>
            <a:r>
              <a:rPr lang="en-US" sz="2700" b="false" i="false" u="none" strike="noStrike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DungGeunMo"/>
              </a:rPr>
              <a:t>기준으로</a:t>
            </a:r>
            <a:r>
              <a:rPr lang="en-US" sz="2700" b="false" i="false" u="none" strike="noStrike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DungGeunMo"/>
              </a:rPr>
              <a:t>전국의</a:t>
            </a:r>
            <a:r>
              <a:rPr lang="en-US" sz="2700" b="false" i="false" u="none" strike="noStrike">
                <a:solidFill>
                  <a:srgbClr val="FFFFFF"/>
                </a:solidFill>
                <a:latin typeface="DungGeunMo"/>
              </a:rPr>
              <a:t> </a:t>
            </a:r>
          </a:p>
          <a:p>
            <a:pPr algn="l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FFFFFF"/>
                </a:solidFill>
                <a:ea typeface="DungGeunMo"/>
              </a:rPr>
              <a:t>자동차</a:t>
            </a:r>
            <a:r>
              <a:rPr lang="en-US" sz="2700" b="false" i="false" u="none" strike="noStrike">
                <a:solidFill>
                  <a:srgbClr val="FFFFFF"/>
                </a:solidFill>
                <a:latin typeface="DungGeunMo"/>
              </a:rPr>
              <a:t> </a:t>
            </a:r>
            <a:r>
              <a:rPr lang="ko-KR" sz="2700" b="false" i="false" u="none" strike="noStrike">
                <a:solidFill>
                  <a:srgbClr val="FFFFFF"/>
                </a:solidFill>
                <a:ea typeface="DungGeunMo"/>
              </a:rPr>
              <a:t>등록</a:t>
            </a:r>
            <a:r>
              <a:rPr lang="en-US" sz="2700" b="false" i="false" u="none" strike="noStrike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DungGeunMo"/>
              </a:rPr>
              <a:t>현황을</a:t>
            </a:r>
            <a:r>
              <a:rPr lang="en-US" sz="2700" b="false" i="false" u="none" strike="noStrike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DungGeunMo"/>
              </a:rPr>
              <a:t>파악하기</a:t>
            </a:r>
            <a:r>
              <a:rPr lang="en-US" sz="2700" b="false" i="false" u="none" strike="noStrike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DungGeunMo"/>
              </a:rPr>
              <a:t>쉽게함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